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custom.xml" ContentType="application/vnd.openxmlformats-officedocument.custom-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notesSlides/notesSlide1.xml" ContentType="application/vnd.openxmlformats-officedocument.presentationml.notesSlide+xml"/>
  <Override PartName="/ppt/notesSlides/_rels/notesSlide7.xml.rels" ContentType="application/vnd.openxmlformats-package.relationships+xml"/>
  <Override PartName="/ppt/notesSlides/_rels/notesSlide6.xml.rels" ContentType="application/vnd.openxmlformats-package.relationships+xml"/>
  <Override PartName="/ppt/notesSlides/_rels/notesSlide5.xml.rels" ContentType="application/vnd.openxmlformats-package.relationships+xml"/>
  <Override PartName="/ppt/notesSlides/_rels/notesSlide11.xml.rels" ContentType="application/vnd.openxmlformats-package.relationships+xml"/>
  <Override PartName="/ppt/notesSlides/_rels/notesSlide2.xml.rels" ContentType="application/vnd.openxmlformats-package.relationships+xml"/>
  <Override PartName="/ppt/notesSlides/_rels/notesSlide4.xml.rels" ContentType="application/vnd.openxmlformats-package.relationships+xml"/>
  <Override PartName="/ppt/notesSlides/_rels/notesSlide3.xml.rels" ContentType="application/vnd.openxmlformats-package.relationships+xml"/>
  <Override PartName="/ppt/notesSlides/_rels/notesSlide1.xml.rels" ContentType="application/vnd.openxmlformats-package.relationship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11.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_rels/slideLayout12.xml.rels" ContentType="application/vnd.openxmlformats-package.relationships+xml"/>
  <Override PartName="/ppt/slideLayouts/_rels/slideLayout8.xml.rels" ContentType="application/vnd.openxmlformats-package.relationships+xml"/>
  <Override PartName="/ppt/slideLayouts/_rels/slideLayout11.xml.rels" ContentType="application/vnd.openxmlformats-package.relationships+xml"/>
  <Override PartName="/ppt/slideLayouts/_rels/slideLayout7.xml.rels" ContentType="application/vnd.openxmlformats-package.relationships+xml"/>
  <Override PartName="/ppt/slideLayouts/_rels/slideLayout10.xml.rels" ContentType="application/vnd.openxmlformats-package.relationships+xml"/>
  <Override PartName="/ppt/slideLayouts/_rels/slideLayout6.xml.rels" ContentType="application/vnd.openxmlformats-package.relationships+xml"/>
  <Override PartName="/ppt/slideLayouts/_rels/slideLayout9.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_rels/slide9.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11.xml.rels" ContentType="application/vnd.openxmlformats-package.relationships+xml"/>
  <Override PartName="/ppt/slides/_rels/slide2.xml.rels" ContentType="application/vnd.openxmlformats-package.relationships+xml"/>
  <Override PartName="/ppt/slides/_rels/slide10.xml.rels" ContentType="application/vnd.openxmlformats-package.relationships+xml"/>
  <Override PartName="/ppt/slides/_rels/slide1.xml.rels" ContentType="application/vnd.openxmlformats-package.relationships+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1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media/image1.png" ContentType="image/png"/>
  <Override PartName="/ppt/media/image2.png" ContentType="image/png"/>
  <Override PartName="/ppt/media/image3.jpeg" ContentType="image/jpeg"/>
  <Override PartName="/ppt/media/image6.png" ContentType="image/png"/>
  <Override PartName="/ppt/media/image4.png" ContentType="image/png"/>
  <Override PartName="/ppt/media/image5.png" ContentType="image/png"/>
  <Override PartName="/ppt/media/image10.png" ContentType="image/png"/>
  <Override PartName="/ppt/media/image7.png" ContentType="image/png"/>
  <Override PartName="/ppt/media/image8.png" ContentType="image/png"/>
  <Override PartName="/ppt/media/image9.png" ContentType="image/pn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notesMasterIdLst>
    <p:notesMasterId r:id="rId3"/>
  </p:notesMasterIdLst>
  <p:sldIdLst>
    <p:sldId id="256" r:id="rId4"/>
    <p:sldId id="257" r:id="rId5"/>
    <p:sldId id="258" r:id="rId6"/>
    <p:sldId id="259" r:id="rId7"/>
    <p:sldId id="260" r:id="rId8"/>
    <p:sldId id="261" r:id="rId9"/>
    <p:sldId id="262" r:id="rId10"/>
    <p:sldId id="263" r:id="rId11"/>
    <p:sldId id="264" r:id="rId12"/>
    <p:sldId id="265" r:id="rId13"/>
    <p:sldId id="266" r:id="rId14"/>
  </p:sld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notesMaster" Target="notesMasters/notes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presProps" Target="presProps.xml"/>
</Relationships>
</file>

<file path=ppt/media/image1.png>
</file>

<file path=ppt/media/image10.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r>
              <a:rPr b="0" lang="en-US" sz="1800" spc="-1" strike="noStrike">
                <a:solidFill>
                  <a:schemeClr val="dk1"/>
                </a:solidFill>
                <a:latin typeface="Calibri"/>
              </a:rPr>
              <a:t>Click to move the slide</a:t>
            </a:r>
            <a:endParaRPr b="0" lang="en-US" sz="1800" spc="-1" strike="noStrike">
              <a:solidFill>
                <a:schemeClr val="dk1"/>
              </a:solidFill>
              <a:latin typeface="Calibri"/>
            </a:endParaRPr>
          </a:p>
        </p:txBody>
      </p:sp>
      <p:sp>
        <p:nvSpPr>
          <p:cNvPr id="39"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0">
              <a:buNone/>
            </a:pPr>
            <a:r>
              <a:rPr b="0" lang="en-US" sz="2000" spc="-1" strike="noStrike">
                <a:solidFill>
                  <a:srgbClr val="000000"/>
                </a:solidFill>
                <a:latin typeface="Arial"/>
              </a:rPr>
              <a:t>Click to edit the notes format</a:t>
            </a:r>
            <a:endParaRPr b="0" lang="en-US" sz="2000" spc="-1" strike="noStrike">
              <a:solidFill>
                <a:srgbClr val="000000"/>
              </a:solidFill>
              <a:latin typeface="Arial"/>
            </a:endParaRPr>
          </a:p>
        </p:txBody>
      </p:sp>
      <p:sp>
        <p:nvSpPr>
          <p:cNvPr id="40"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en-US" sz="1400" spc="-1" strike="noStrike">
                <a:solidFill>
                  <a:srgbClr val="000000"/>
                </a:solidFill>
                <a:latin typeface="Times New Roman"/>
              </a:rPr>
              <a:t>&lt;header&gt;</a:t>
            </a:r>
            <a:endParaRPr b="0" lang="en-US" sz="1400" spc="-1" strike="noStrike">
              <a:solidFill>
                <a:srgbClr val="000000"/>
              </a:solidFill>
              <a:latin typeface="Times New Roman"/>
            </a:endParaRPr>
          </a:p>
        </p:txBody>
      </p:sp>
      <p:sp>
        <p:nvSpPr>
          <p:cNvPr id="41" name="PlaceHolder 4"/>
          <p:cNvSpPr>
            <a:spLocks noGrp="1"/>
          </p:cNvSpPr>
          <p:nvPr>
            <p:ph type="dt" idx="1"/>
          </p:nvPr>
        </p:nvSpPr>
        <p:spPr>
          <a:xfrm>
            <a:off x="4278960" y="0"/>
            <a:ext cx="3280680" cy="534240"/>
          </a:xfrm>
          <a:prstGeom prst="rect">
            <a:avLst/>
          </a:prstGeom>
          <a:noFill/>
          <a:ln w="0">
            <a:noFill/>
          </a:ln>
        </p:spPr>
        <p:txBody>
          <a:bodyPr lIns="0" rIns="0" tIns="0" bIns="0" anchor="t">
            <a:noAutofit/>
          </a:bodyPr>
          <a:lstStyle>
            <a:lvl1pPr indent="0" algn="r">
              <a:buNone/>
              <a:defRPr b="0" lang="en-US" sz="1400" spc="-1" strike="noStrike">
                <a:solidFill>
                  <a:srgbClr val="000000"/>
                </a:solidFill>
                <a:latin typeface="Times New Roman"/>
              </a:defRPr>
            </a:lvl1pPr>
          </a:lstStyle>
          <a:p>
            <a:pPr indent="0" algn="r">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
        <p:nvSpPr>
          <p:cNvPr id="42" name="PlaceHolder 5"/>
          <p:cNvSpPr>
            <a:spLocks noGrp="1"/>
          </p:cNvSpPr>
          <p:nvPr>
            <p:ph type="ftr" idx="2"/>
          </p:nvPr>
        </p:nvSpPr>
        <p:spPr>
          <a:xfrm>
            <a:off x="0" y="10157400"/>
            <a:ext cx="3280680" cy="534240"/>
          </a:xfrm>
          <a:prstGeom prst="rect">
            <a:avLst/>
          </a:prstGeom>
          <a:noFill/>
          <a:ln w="0">
            <a:noFill/>
          </a:ln>
        </p:spPr>
        <p:txBody>
          <a:bodyPr lIns="0" rIns="0" tIns="0" bIns="0" anchor="b">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43" name="PlaceHolder 6"/>
          <p:cNvSpPr>
            <a:spLocks noGrp="1"/>
          </p:cNvSpPr>
          <p:nvPr>
            <p:ph type="sldNum" idx="3"/>
          </p:nvPr>
        </p:nvSpPr>
        <p:spPr>
          <a:xfrm>
            <a:off x="4278960" y="10157400"/>
            <a:ext cx="3280680" cy="534240"/>
          </a:xfrm>
          <a:prstGeom prst="rect">
            <a:avLst/>
          </a:prstGeom>
          <a:noFill/>
          <a:ln w="0">
            <a:noFill/>
          </a:ln>
        </p:spPr>
        <p:txBody>
          <a:bodyPr lIns="0" rIns="0" tIns="0" bIns="0" anchor="b">
            <a:noAutofit/>
          </a:bodyPr>
          <a:lstStyle>
            <a:lvl1pPr indent="0" algn="r">
              <a:buNone/>
              <a:defRPr b="0" lang="en-US" sz="1400" spc="-1" strike="noStrike">
                <a:solidFill>
                  <a:srgbClr val="000000"/>
                </a:solidFill>
                <a:latin typeface="Times New Roman"/>
              </a:defRPr>
            </a:lvl1pPr>
          </a:lstStyle>
          <a:p>
            <a:pPr indent="0" algn="r">
              <a:buNone/>
            </a:pPr>
            <a:fld id="{C2667003-A2DC-4C67-A2DB-2D4164F59EC4}" type="slidenum">
              <a:rPr b="0" lang="en-US" sz="1400" spc="-1" strike="noStrike">
                <a:solidFill>
                  <a:srgbClr val="000000"/>
                </a:solidFill>
                <a:latin typeface="Times New Roman"/>
              </a:rPr>
              <a:t>&lt;number&gt;</a:t>
            </a:fld>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 name="PlaceHolder 1"/>
          <p:cNvSpPr>
            <a:spLocks noGrp="1"/>
          </p:cNvSpPr>
          <p:nvPr>
            <p:ph type="sldImg"/>
          </p:nvPr>
        </p:nvSpPr>
        <p:spPr>
          <a:xfrm>
            <a:off x="0" y="0"/>
            <a:ext cx="0" cy="0"/>
          </a:xfrm>
          <a:prstGeom prst="rect">
            <a:avLst/>
          </a:prstGeom>
          <a:ln w="0">
            <a:noFill/>
          </a:ln>
        </p:spPr>
      </p:sp>
      <p:sp>
        <p:nvSpPr>
          <p:cNvPr id="157"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0">
              <a:buNone/>
            </a:pPr>
            <a:endParaRPr b="0" lang="en-US" sz="1800" spc="-1" strike="noStrike">
              <a:solidFill>
                <a:srgbClr val="000000"/>
              </a:solidFill>
              <a:latin typeface="Arial"/>
            </a:endParaRPr>
          </a:p>
        </p:txBody>
      </p:sp>
      <p:sp>
        <p:nvSpPr>
          <p:cNvPr id="158" name="PlaceHolder 3"/>
          <p:cNvSpPr>
            <a:spLocks noGrp="1"/>
          </p:cNvSpPr>
          <p:nvPr>
            <p:ph type="sldNum" idx="4"/>
          </p:nvPr>
        </p:nvSpPr>
        <p:spPr>
          <a:xfrm>
            <a:off x="0" y="0"/>
            <a:ext cx="0" cy="0"/>
          </a:xfrm>
          <a:prstGeom prst="rect">
            <a:avLst/>
          </a:prstGeom>
          <a:noFill/>
          <a:ln w="0">
            <a:noFill/>
          </a:ln>
        </p:spPr>
        <p:txBody>
          <a:bodyPr lIns="90000" rIns="90000" tIns="-45000" bIns="-45000" anchor="t">
            <a:noAutofit/>
          </a:bodyPr>
          <a:lstStyle>
            <a:lvl1pPr indent="0" defTabSz="914400">
              <a:lnSpc>
                <a:spcPct val="100000"/>
              </a:lnSpc>
              <a:buNone/>
              <a:defRPr b="0" lang="en-US" sz="1800" spc="-1" strike="noStrike">
                <a:solidFill>
                  <a:schemeClr val="dk1"/>
                </a:solidFill>
                <a:latin typeface="+mn-lt"/>
                <a:ea typeface="+mn-ea"/>
              </a:defRPr>
            </a:lvl1pPr>
          </a:lstStyle>
          <a:p>
            <a:pPr indent="0" defTabSz="914400">
              <a:lnSpc>
                <a:spcPct val="100000"/>
              </a:lnSpc>
              <a:buNone/>
            </a:pPr>
            <a:fld id="{21910A81-CE20-4F45-A54F-4D018F95EFF2}" type="slidenum">
              <a:rPr b="0" lang="en-US" sz="1800" spc="-1" strike="noStrike">
                <a:solidFill>
                  <a:schemeClr val="dk1"/>
                </a:solidFill>
                <a:latin typeface="+mn-lt"/>
                <a:ea typeface="+mn-ea"/>
              </a:rPr>
              <a:t>&lt;number&gt;</a:t>
            </a:fld>
            <a:endParaRPr b="0" lang="en-US" sz="1800" spc="-1" strike="noStrike">
              <a:solidFill>
                <a:srgbClr val="000000"/>
              </a:solidFill>
              <a:latin typeface="Times New Roman"/>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 name="PlaceHolder 1"/>
          <p:cNvSpPr>
            <a:spLocks noGrp="1"/>
          </p:cNvSpPr>
          <p:nvPr>
            <p:ph type="sldImg"/>
          </p:nvPr>
        </p:nvSpPr>
        <p:spPr>
          <a:xfrm>
            <a:off x="0" y="0"/>
            <a:ext cx="0" cy="0"/>
          </a:xfrm>
          <a:prstGeom prst="rect">
            <a:avLst/>
          </a:prstGeom>
          <a:ln w="0">
            <a:noFill/>
          </a:ln>
        </p:spPr>
      </p:sp>
      <p:sp>
        <p:nvSpPr>
          <p:cNvPr id="178"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0">
              <a:buNone/>
            </a:pPr>
            <a:endParaRPr b="0" lang="en-US" sz="1800" spc="-1" strike="noStrike">
              <a:solidFill>
                <a:srgbClr val="000000"/>
              </a:solidFill>
              <a:latin typeface="Arial"/>
            </a:endParaRPr>
          </a:p>
        </p:txBody>
      </p:sp>
      <p:sp>
        <p:nvSpPr>
          <p:cNvPr id="179" name="PlaceHolder 3"/>
          <p:cNvSpPr>
            <a:spLocks noGrp="1"/>
          </p:cNvSpPr>
          <p:nvPr>
            <p:ph type="sldNum" idx="11"/>
          </p:nvPr>
        </p:nvSpPr>
        <p:spPr>
          <a:xfrm>
            <a:off x="0" y="0"/>
            <a:ext cx="0" cy="0"/>
          </a:xfrm>
          <a:prstGeom prst="rect">
            <a:avLst/>
          </a:prstGeom>
          <a:noFill/>
          <a:ln w="0">
            <a:noFill/>
          </a:ln>
        </p:spPr>
        <p:txBody>
          <a:bodyPr lIns="90000" rIns="90000" tIns="-45000" bIns="-45000" anchor="t">
            <a:noAutofit/>
          </a:bodyPr>
          <a:lstStyle>
            <a:lvl1pPr indent="0" defTabSz="914400">
              <a:lnSpc>
                <a:spcPct val="100000"/>
              </a:lnSpc>
              <a:buNone/>
              <a:defRPr b="0" lang="en-US" sz="1800" spc="-1" strike="noStrike">
                <a:solidFill>
                  <a:schemeClr val="dk1"/>
                </a:solidFill>
                <a:latin typeface="+mn-lt"/>
                <a:ea typeface="+mn-ea"/>
              </a:defRPr>
            </a:lvl1pPr>
          </a:lstStyle>
          <a:p>
            <a:pPr indent="0" defTabSz="914400">
              <a:lnSpc>
                <a:spcPct val="100000"/>
              </a:lnSpc>
              <a:buNone/>
            </a:pPr>
            <a:fld id="{99556F65-D0AF-4499-B9E3-B59E34C5C006}" type="slidenum">
              <a:rPr b="0" lang="en-US" sz="1800" spc="-1" strike="noStrike">
                <a:solidFill>
                  <a:schemeClr val="dk1"/>
                </a:solidFill>
                <a:latin typeface="+mn-lt"/>
                <a:ea typeface="+mn-ea"/>
              </a:rPr>
              <a:t>&lt;number&gt;</a:t>
            </a:fld>
            <a:endParaRPr b="0" lang="en-US" sz="1800" spc="-1" strike="noStrike">
              <a:solidFill>
                <a:srgbClr val="000000"/>
              </a:solidFill>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 name="PlaceHolder 1"/>
          <p:cNvSpPr>
            <a:spLocks noGrp="1"/>
          </p:cNvSpPr>
          <p:nvPr>
            <p:ph type="sldImg"/>
          </p:nvPr>
        </p:nvSpPr>
        <p:spPr>
          <a:xfrm>
            <a:off x="0" y="0"/>
            <a:ext cx="0" cy="0"/>
          </a:xfrm>
          <a:prstGeom prst="rect">
            <a:avLst/>
          </a:prstGeom>
          <a:ln w="0">
            <a:noFill/>
          </a:ln>
        </p:spPr>
      </p:sp>
      <p:sp>
        <p:nvSpPr>
          <p:cNvPr id="160"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0">
              <a:buNone/>
            </a:pPr>
            <a:endParaRPr b="0" lang="en-US" sz="1800" spc="-1" strike="noStrike">
              <a:solidFill>
                <a:srgbClr val="000000"/>
              </a:solidFill>
              <a:latin typeface="Arial"/>
            </a:endParaRPr>
          </a:p>
        </p:txBody>
      </p:sp>
      <p:sp>
        <p:nvSpPr>
          <p:cNvPr id="161" name="PlaceHolder 3"/>
          <p:cNvSpPr>
            <a:spLocks noGrp="1"/>
          </p:cNvSpPr>
          <p:nvPr>
            <p:ph type="sldNum" idx="5"/>
          </p:nvPr>
        </p:nvSpPr>
        <p:spPr>
          <a:xfrm>
            <a:off x="0" y="0"/>
            <a:ext cx="0" cy="0"/>
          </a:xfrm>
          <a:prstGeom prst="rect">
            <a:avLst/>
          </a:prstGeom>
          <a:noFill/>
          <a:ln w="0">
            <a:noFill/>
          </a:ln>
        </p:spPr>
        <p:txBody>
          <a:bodyPr lIns="90000" rIns="90000" tIns="-45000" bIns="-45000" anchor="t">
            <a:noAutofit/>
          </a:bodyPr>
          <a:lstStyle>
            <a:lvl1pPr indent="0" defTabSz="914400">
              <a:lnSpc>
                <a:spcPct val="100000"/>
              </a:lnSpc>
              <a:buNone/>
              <a:defRPr b="0" lang="en-US" sz="1800" spc="-1" strike="noStrike">
                <a:solidFill>
                  <a:schemeClr val="dk1"/>
                </a:solidFill>
                <a:latin typeface="+mn-lt"/>
                <a:ea typeface="+mn-ea"/>
              </a:defRPr>
            </a:lvl1pPr>
          </a:lstStyle>
          <a:p>
            <a:pPr indent="0" defTabSz="914400">
              <a:lnSpc>
                <a:spcPct val="100000"/>
              </a:lnSpc>
              <a:buNone/>
            </a:pPr>
            <a:fld id="{487B9E02-43D4-421C-A4DB-52F083822A97}" type="slidenum">
              <a:rPr b="0" lang="en-US" sz="1800" spc="-1" strike="noStrike">
                <a:solidFill>
                  <a:schemeClr val="dk1"/>
                </a:solidFill>
                <a:latin typeface="+mn-lt"/>
                <a:ea typeface="+mn-ea"/>
              </a:rPr>
              <a:t>&lt;number&gt;</a:t>
            </a:fld>
            <a:endParaRPr b="0" lang="en-US" sz="1800" spc="-1" strike="noStrike">
              <a:solidFill>
                <a:srgbClr val="000000"/>
              </a:solidFill>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PlaceHolder 1"/>
          <p:cNvSpPr>
            <a:spLocks noGrp="1"/>
          </p:cNvSpPr>
          <p:nvPr>
            <p:ph type="sldImg"/>
          </p:nvPr>
        </p:nvSpPr>
        <p:spPr>
          <a:xfrm>
            <a:off x="0" y="0"/>
            <a:ext cx="0" cy="0"/>
          </a:xfrm>
          <a:prstGeom prst="rect">
            <a:avLst/>
          </a:prstGeom>
          <a:ln w="0">
            <a:noFill/>
          </a:ln>
        </p:spPr>
      </p:sp>
      <p:sp>
        <p:nvSpPr>
          <p:cNvPr id="163"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0">
              <a:buNone/>
            </a:pPr>
            <a:endParaRPr b="0" lang="en-US" sz="1800" spc="-1" strike="noStrike">
              <a:solidFill>
                <a:srgbClr val="000000"/>
              </a:solidFill>
              <a:latin typeface="Arial"/>
            </a:endParaRPr>
          </a:p>
        </p:txBody>
      </p:sp>
      <p:sp>
        <p:nvSpPr>
          <p:cNvPr id="164" name="PlaceHolder 3"/>
          <p:cNvSpPr>
            <a:spLocks noGrp="1"/>
          </p:cNvSpPr>
          <p:nvPr>
            <p:ph type="sldNum" idx="6"/>
          </p:nvPr>
        </p:nvSpPr>
        <p:spPr>
          <a:xfrm>
            <a:off x="0" y="0"/>
            <a:ext cx="0" cy="0"/>
          </a:xfrm>
          <a:prstGeom prst="rect">
            <a:avLst/>
          </a:prstGeom>
          <a:noFill/>
          <a:ln w="0">
            <a:noFill/>
          </a:ln>
        </p:spPr>
        <p:txBody>
          <a:bodyPr lIns="90000" rIns="90000" tIns="-45000" bIns="-45000" anchor="t">
            <a:noAutofit/>
          </a:bodyPr>
          <a:lstStyle>
            <a:lvl1pPr indent="0" defTabSz="914400">
              <a:lnSpc>
                <a:spcPct val="100000"/>
              </a:lnSpc>
              <a:buNone/>
              <a:defRPr b="0" lang="en-US" sz="1800" spc="-1" strike="noStrike">
                <a:solidFill>
                  <a:schemeClr val="dk1"/>
                </a:solidFill>
                <a:latin typeface="+mn-lt"/>
                <a:ea typeface="+mn-ea"/>
              </a:defRPr>
            </a:lvl1pPr>
          </a:lstStyle>
          <a:p>
            <a:pPr indent="0" defTabSz="914400">
              <a:lnSpc>
                <a:spcPct val="100000"/>
              </a:lnSpc>
              <a:buNone/>
            </a:pPr>
            <a:fld id="{B628A05E-244D-4BD8-8E47-E084216A932B}" type="slidenum">
              <a:rPr b="0" lang="en-US" sz="1800" spc="-1" strike="noStrike">
                <a:solidFill>
                  <a:schemeClr val="dk1"/>
                </a:solidFill>
                <a:latin typeface="+mn-lt"/>
                <a:ea typeface="+mn-ea"/>
              </a:rPr>
              <a:t>&lt;number&gt;</a:t>
            </a:fld>
            <a:endParaRPr b="0" lang="en-US" sz="1800" spc="-1" strike="noStrike">
              <a:solidFill>
                <a:srgbClr val="000000"/>
              </a:solidFill>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PlaceHolder 1"/>
          <p:cNvSpPr>
            <a:spLocks noGrp="1"/>
          </p:cNvSpPr>
          <p:nvPr>
            <p:ph type="sldImg"/>
          </p:nvPr>
        </p:nvSpPr>
        <p:spPr>
          <a:xfrm>
            <a:off x="0" y="0"/>
            <a:ext cx="0" cy="0"/>
          </a:xfrm>
          <a:prstGeom prst="rect">
            <a:avLst/>
          </a:prstGeom>
          <a:ln w="0">
            <a:noFill/>
          </a:ln>
        </p:spPr>
      </p:sp>
      <p:sp>
        <p:nvSpPr>
          <p:cNvPr id="166"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0">
              <a:buNone/>
            </a:pPr>
            <a:endParaRPr b="0" lang="en-US" sz="1800" spc="-1" strike="noStrike">
              <a:solidFill>
                <a:srgbClr val="000000"/>
              </a:solidFill>
              <a:latin typeface="Arial"/>
            </a:endParaRPr>
          </a:p>
        </p:txBody>
      </p:sp>
      <p:sp>
        <p:nvSpPr>
          <p:cNvPr id="167" name="PlaceHolder 3"/>
          <p:cNvSpPr>
            <a:spLocks noGrp="1"/>
          </p:cNvSpPr>
          <p:nvPr>
            <p:ph type="sldNum" idx="7"/>
          </p:nvPr>
        </p:nvSpPr>
        <p:spPr>
          <a:xfrm>
            <a:off x="0" y="0"/>
            <a:ext cx="0" cy="0"/>
          </a:xfrm>
          <a:prstGeom prst="rect">
            <a:avLst/>
          </a:prstGeom>
          <a:noFill/>
          <a:ln w="0">
            <a:noFill/>
          </a:ln>
        </p:spPr>
        <p:txBody>
          <a:bodyPr lIns="90000" rIns="90000" tIns="-45000" bIns="-45000" anchor="t">
            <a:noAutofit/>
          </a:bodyPr>
          <a:lstStyle>
            <a:lvl1pPr indent="0" defTabSz="914400">
              <a:lnSpc>
                <a:spcPct val="100000"/>
              </a:lnSpc>
              <a:buNone/>
              <a:defRPr b="0" lang="en-US" sz="1800" spc="-1" strike="noStrike">
                <a:solidFill>
                  <a:schemeClr val="dk1"/>
                </a:solidFill>
                <a:latin typeface="+mn-lt"/>
                <a:ea typeface="+mn-ea"/>
              </a:defRPr>
            </a:lvl1pPr>
          </a:lstStyle>
          <a:p>
            <a:pPr indent="0" defTabSz="914400">
              <a:lnSpc>
                <a:spcPct val="100000"/>
              </a:lnSpc>
              <a:buNone/>
            </a:pPr>
            <a:fld id="{1F770BD1-7541-42E1-8E36-5D53511A0BFA}" type="slidenum">
              <a:rPr b="0" lang="en-US" sz="1800" spc="-1" strike="noStrike">
                <a:solidFill>
                  <a:schemeClr val="dk1"/>
                </a:solidFill>
                <a:latin typeface="+mn-lt"/>
                <a:ea typeface="+mn-ea"/>
              </a:rPr>
              <a:t>&lt;number&gt;</a:t>
            </a:fld>
            <a:endParaRPr b="0" lang="en-US" sz="1800" spc="-1" strike="noStrike">
              <a:solidFill>
                <a:srgbClr val="000000"/>
              </a:solidFill>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 name="PlaceHolder 1"/>
          <p:cNvSpPr>
            <a:spLocks noGrp="1"/>
          </p:cNvSpPr>
          <p:nvPr>
            <p:ph type="sldImg"/>
          </p:nvPr>
        </p:nvSpPr>
        <p:spPr>
          <a:xfrm>
            <a:off x="0" y="0"/>
            <a:ext cx="0" cy="0"/>
          </a:xfrm>
          <a:prstGeom prst="rect">
            <a:avLst/>
          </a:prstGeom>
          <a:ln w="0">
            <a:noFill/>
          </a:ln>
        </p:spPr>
      </p:sp>
      <p:sp>
        <p:nvSpPr>
          <p:cNvPr id="169"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0">
              <a:buNone/>
            </a:pPr>
            <a:endParaRPr b="0" lang="en-US" sz="1800" spc="-1" strike="noStrike">
              <a:solidFill>
                <a:srgbClr val="000000"/>
              </a:solidFill>
              <a:latin typeface="Arial"/>
            </a:endParaRPr>
          </a:p>
        </p:txBody>
      </p:sp>
      <p:sp>
        <p:nvSpPr>
          <p:cNvPr id="170" name="PlaceHolder 3"/>
          <p:cNvSpPr>
            <a:spLocks noGrp="1"/>
          </p:cNvSpPr>
          <p:nvPr>
            <p:ph type="sldNum" idx="8"/>
          </p:nvPr>
        </p:nvSpPr>
        <p:spPr>
          <a:xfrm>
            <a:off x="0" y="0"/>
            <a:ext cx="0" cy="0"/>
          </a:xfrm>
          <a:prstGeom prst="rect">
            <a:avLst/>
          </a:prstGeom>
          <a:noFill/>
          <a:ln w="0">
            <a:noFill/>
          </a:ln>
        </p:spPr>
        <p:txBody>
          <a:bodyPr lIns="90000" rIns="90000" tIns="-45000" bIns="-45000" anchor="t">
            <a:noAutofit/>
          </a:bodyPr>
          <a:lstStyle>
            <a:lvl1pPr indent="0" defTabSz="914400">
              <a:lnSpc>
                <a:spcPct val="100000"/>
              </a:lnSpc>
              <a:buNone/>
              <a:defRPr b="0" lang="en-US" sz="1800" spc="-1" strike="noStrike">
                <a:solidFill>
                  <a:schemeClr val="dk1"/>
                </a:solidFill>
                <a:latin typeface="+mn-lt"/>
                <a:ea typeface="+mn-ea"/>
              </a:defRPr>
            </a:lvl1pPr>
          </a:lstStyle>
          <a:p>
            <a:pPr indent="0" defTabSz="914400">
              <a:lnSpc>
                <a:spcPct val="100000"/>
              </a:lnSpc>
              <a:buNone/>
            </a:pPr>
            <a:fld id="{3A579D15-6F6C-4CE6-8735-502D0BCCA170}" type="slidenum">
              <a:rPr b="0" lang="en-US" sz="1800" spc="-1" strike="noStrike">
                <a:solidFill>
                  <a:schemeClr val="dk1"/>
                </a:solidFill>
                <a:latin typeface="+mn-lt"/>
                <a:ea typeface="+mn-ea"/>
              </a:rPr>
              <a:t>&lt;number&gt;</a:t>
            </a:fld>
            <a:endParaRPr b="0" lang="en-US" sz="1800" spc="-1" strike="noStrike">
              <a:solidFill>
                <a:srgbClr val="000000"/>
              </a:solidFill>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1" name="PlaceHolder 1"/>
          <p:cNvSpPr>
            <a:spLocks noGrp="1"/>
          </p:cNvSpPr>
          <p:nvPr>
            <p:ph type="sldImg"/>
          </p:nvPr>
        </p:nvSpPr>
        <p:spPr>
          <a:xfrm>
            <a:off x="0" y="0"/>
            <a:ext cx="0" cy="0"/>
          </a:xfrm>
          <a:prstGeom prst="rect">
            <a:avLst/>
          </a:prstGeom>
          <a:ln w="0">
            <a:noFill/>
          </a:ln>
        </p:spPr>
      </p:sp>
      <p:sp>
        <p:nvSpPr>
          <p:cNvPr id="172"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0">
              <a:buNone/>
            </a:pPr>
            <a:endParaRPr b="0" lang="en-US" sz="1800" spc="-1" strike="noStrike">
              <a:solidFill>
                <a:srgbClr val="000000"/>
              </a:solidFill>
              <a:latin typeface="Arial"/>
            </a:endParaRPr>
          </a:p>
        </p:txBody>
      </p:sp>
      <p:sp>
        <p:nvSpPr>
          <p:cNvPr id="173" name="PlaceHolder 3"/>
          <p:cNvSpPr>
            <a:spLocks noGrp="1"/>
          </p:cNvSpPr>
          <p:nvPr>
            <p:ph type="sldNum" idx="9"/>
          </p:nvPr>
        </p:nvSpPr>
        <p:spPr>
          <a:xfrm>
            <a:off x="0" y="0"/>
            <a:ext cx="0" cy="0"/>
          </a:xfrm>
          <a:prstGeom prst="rect">
            <a:avLst/>
          </a:prstGeom>
          <a:noFill/>
          <a:ln w="0">
            <a:noFill/>
          </a:ln>
        </p:spPr>
        <p:txBody>
          <a:bodyPr lIns="90000" rIns="90000" tIns="-45000" bIns="-45000" anchor="t">
            <a:noAutofit/>
          </a:bodyPr>
          <a:lstStyle>
            <a:lvl1pPr indent="0" defTabSz="914400">
              <a:lnSpc>
                <a:spcPct val="100000"/>
              </a:lnSpc>
              <a:buNone/>
              <a:defRPr b="0" lang="en-US" sz="1800" spc="-1" strike="noStrike">
                <a:solidFill>
                  <a:schemeClr val="dk1"/>
                </a:solidFill>
                <a:latin typeface="+mn-lt"/>
                <a:ea typeface="+mn-ea"/>
              </a:defRPr>
            </a:lvl1pPr>
          </a:lstStyle>
          <a:p>
            <a:pPr indent="0" defTabSz="914400">
              <a:lnSpc>
                <a:spcPct val="100000"/>
              </a:lnSpc>
              <a:buNone/>
            </a:pPr>
            <a:fld id="{D0963A50-4BC5-481F-A035-BF5E67C3D313}" type="slidenum">
              <a:rPr b="0" lang="en-US" sz="1800" spc="-1" strike="noStrike">
                <a:solidFill>
                  <a:schemeClr val="dk1"/>
                </a:solidFill>
                <a:latin typeface="+mn-lt"/>
                <a:ea typeface="+mn-ea"/>
              </a:rPr>
              <a:t>&lt;number&gt;</a:t>
            </a:fld>
            <a:endParaRPr b="0" lang="en-US" sz="1800" spc="-1" strike="noStrike">
              <a:solidFill>
                <a:srgbClr val="000000"/>
              </a:solidFill>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PlaceHolder 1"/>
          <p:cNvSpPr>
            <a:spLocks noGrp="1"/>
          </p:cNvSpPr>
          <p:nvPr>
            <p:ph type="sldImg"/>
          </p:nvPr>
        </p:nvSpPr>
        <p:spPr>
          <a:xfrm>
            <a:off x="0" y="0"/>
            <a:ext cx="0" cy="0"/>
          </a:xfrm>
          <a:prstGeom prst="rect">
            <a:avLst/>
          </a:prstGeom>
          <a:ln w="0">
            <a:noFill/>
          </a:ln>
        </p:spPr>
      </p:sp>
      <p:sp>
        <p:nvSpPr>
          <p:cNvPr id="175"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0">
              <a:buNone/>
            </a:pPr>
            <a:endParaRPr b="0" lang="en-US" sz="1800" spc="-1" strike="noStrike">
              <a:solidFill>
                <a:srgbClr val="000000"/>
              </a:solidFill>
              <a:latin typeface="Arial"/>
            </a:endParaRPr>
          </a:p>
        </p:txBody>
      </p:sp>
      <p:sp>
        <p:nvSpPr>
          <p:cNvPr id="176" name="PlaceHolder 3"/>
          <p:cNvSpPr>
            <a:spLocks noGrp="1"/>
          </p:cNvSpPr>
          <p:nvPr>
            <p:ph type="sldNum" idx="10"/>
          </p:nvPr>
        </p:nvSpPr>
        <p:spPr>
          <a:xfrm>
            <a:off x="0" y="0"/>
            <a:ext cx="0" cy="0"/>
          </a:xfrm>
          <a:prstGeom prst="rect">
            <a:avLst/>
          </a:prstGeom>
          <a:noFill/>
          <a:ln w="0">
            <a:noFill/>
          </a:ln>
        </p:spPr>
        <p:txBody>
          <a:bodyPr lIns="90000" rIns="90000" tIns="-45000" bIns="-45000" anchor="t">
            <a:noAutofit/>
          </a:bodyPr>
          <a:lstStyle>
            <a:lvl1pPr indent="0" defTabSz="914400">
              <a:lnSpc>
                <a:spcPct val="100000"/>
              </a:lnSpc>
              <a:buNone/>
              <a:defRPr b="0" lang="en-US" sz="1800" spc="-1" strike="noStrike">
                <a:solidFill>
                  <a:schemeClr val="dk1"/>
                </a:solidFill>
                <a:latin typeface="+mn-lt"/>
                <a:ea typeface="+mn-ea"/>
              </a:defRPr>
            </a:lvl1pPr>
          </a:lstStyle>
          <a:p>
            <a:pPr indent="0" defTabSz="914400">
              <a:lnSpc>
                <a:spcPct val="100000"/>
              </a:lnSpc>
              <a:buNone/>
            </a:pPr>
            <a:fld id="{7E52429D-9E9B-45AC-8EC9-0F09241F2050}" type="slidenum">
              <a:rPr b="0" lang="en-US" sz="1800" spc="-1" strike="noStrike">
                <a:solidFill>
                  <a:schemeClr val="dk1"/>
                </a:solidFill>
                <a:latin typeface="+mn-lt"/>
                <a:ea typeface="+mn-ea"/>
              </a:rPr>
              <a:t>&lt;number&gt;</a:t>
            </a:fld>
            <a:endParaRPr b="0" lang="en-US" sz="1800" spc="-1" strike="noStrike">
              <a:solidFill>
                <a:srgbClr val="000000"/>
              </a:solidFill>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Calibri"/>
            </a:endParaRPr>
          </a:p>
        </p:txBody>
      </p:sp>
      <p:sp>
        <p:nvSpPr>
          <p:cNvPr id="24" name="PlaceHolder 2"/>
          <p:cNvSpPr>
            <a:spLocks noGrp="1"/>
          </p:cNvSpPr>
          <p:nvPr>
            <p:ph/>
          </p:nvPr>
        </p:nvSpPr>
        <p:spPr>
          <a:xfrm>
            <a:off x="731520" y="1925640"/>
            <a:ext cx="13167000" cy="227628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
        <p:nvSpPr>
          <p:cNvPr id="25" name="PlaceHolder 3"/>
          <p:cNvSpPr>
            <a:spLocks noGrp="1"/>
          </p:cNvSpPr>
          <p:nvPr>
            <p:ph/>
          </p:nvPr>
        </p:nvSpPr>
        <p:spPr>
          <a:xfrm>
            <a:off x="731520" y="4418640"/>
            <a:ext cx="13167000" cy="227628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Calibri"/>
            </a:endParaRPr>
          </a:p>
        </p:txBody>
      </p:sp>
      <p:sp>
        <p:nvSpPr>
          <p:cNvPr id="27"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
        <p:nvSpPr>
          <p:cNvPr id="28"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
        <p:nvSpPr>
          <p:cNvPr id="29"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
        <p:nvSpPr>
          <p:cNvPr id="30" name="PlaceHolder 5"/>
          <p:cNvSpPr>
            <a:spLocks noGrp="1"/>
          </p:cNvSpPr>
          <p:nvPr>
            <p:ph/>
          </p:nvPr>
        </p:nvSpPr>
        <p:spPr>
          <a:xfrm>
            <a:off x="7478280" y="4418640"/>
            <a:ext cx="6425280" cy="227628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Calibri"/>
            </a:endParaRPr>
          </a:p>
        </p:txBody>
      </p:sp>
      <p:sp>
        <p:nvSpPr>
          <p:cNvPr id="32" name="PlaceHolder 2"/>
          <p:cNvSpPr>
            <a:spLocks noGrp="1"/>
          </p:cNvSpPr>
          <p:nvPr>
            <p:ph/>
          </p:nvPr>
        </p:nvSpPr>
        <p:spPr>
          <a:xfrm>
            <a:off x="731520" y="1925640"/>
            <a:ext cx="4239360" cy="227628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
        <p:nvSpPr>
          <p:cNvPr id="33" name="PlaceHolder 3"/>
          <p:cNvSpPr>
            <a:spLocks noGrp="1"/>
          </p:cNvSpPr>
          <p:nvPr>
            <p:ph/>
          </p:nvPr>
        </p:nvSpPr>
        <p:spPr>
          <a:xfrm>
            <a:off x="5183280" y="1925640"/>
            <a:ext cx="4239360" cy="227628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
        <p:nvSpPr>
          <p:cNvPr id="34" name="PlaceHolder 4"/>
          <p:cNvSpPr>
            <a:spLocks noGrp="1"/>
          </p:cNvSpPr>
          <p:nvPr>
            <p:ph/>
          </p:nvPr>
        </p:nvSpPr>
        <p:spPr>
          <a:xfrm>
            <a:off x="9635040" y="1925640"/>
            <a:ext cx="4239360" cy="227628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
        <p:nvSpPr>
          <p:cNvPr id="35" name="PlaceHolder 5"/>
          <p:cNvSpPr>
            <a:spLocks noGrp="1"/>
          </p:cNvSpPr>
          <p:nvPr>
            <p:ph/>
          </p:nvPr>
        </p:nvSpPr>
        <p:spPr>
          <a:xfrm>
            <a:off x="731520" y="4418640"/>
            <a:ext cx="4239360" cy="227628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
        <p:nvSpPr>
          <p:cNvPr id="36" name="PlaceHolder 6"/>
          <p:cNvSpPr>
            <a:spLocks noGrp="1"/>
          </p:cNvSpPr>
          <p:nvPr>
            <p:ph/>
          </p:nvPr>
        </p:nvSpPr>
        <p:spPr>
          <a:xfrm>
            <a:off x="5183280" y="4418640"/>
            <a:ext cx="4239360" cy="227628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
        <p:nvSpPr>
          <p:cNvPr id="37" name="PlaceHolder 7"/>
          <p:cNvSpPr>
            <a:spLocks noGrp="1"/>
          </p:cNvSpPr>
          <p:nvPr>
            <p:ph/>
          </p:nvPr>
        </p:nvSpPr>
        <p:spPr>
          <a:xfrm>
            <a:off x="9635040" y="4418640"/>
            <a:ext cx="4239360" cy="227628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Calibri"/>
            </a:endParaRPr>
          </a:p>
        </p:txBody>
      </p:sp>
      <p:sp>
        <p:nvSpPr>
          <p:cNvPr id="3" name="PlaceHolder 2"/>
          <p:cNvSpPr>
            <a:spLocks noGrp="1"/>
          </p:cNvSpPr>
          <p:nvPr>
            <p:ph type="subTitle"/>
          </p:nvPr>
        </p:nvSpPr>
        <p:spPr>
          <a:xfrm>
            <a:off x="731520" y="1925640"/>
            <a:ext cx="13167000" cy="477252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Calibri"/>
            </a:endParaRPr>
          </a:p>
        </p:txBody>
      </p:sp>
      <p:sp>
        <p:nvSpPr>
          <p:cNvPr id="5" name="PlaceHolder 2"/>
          <p:cNvSpPr>
            <a:spLocks noGrp="1"/>
          </p:cNvSpPr>
          <p:nvPr>
            <p:ph/>
          </p:nvPr>
        </p:nvSpPr>
        <p:spPr>
          <a:xfrm>
            <a:off x="731520" y="1925640"/>
            <a:ext cx="13167000" cy="477252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Calibri"/>
            </a:endParaRPr>
          </a:p>
        </p:txBody>
      </p:sp>
      <p:sp>
        <p:nvSpPr>
          <p:cNvPr id="7"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
        <p:nvSpPr>
          <p:cNvPr id="8"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Calibr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731520" y="328320"/>
            <a:ext cx="13167000" cy="636912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Calibri"/>
            </a:endParaRPr>
          </a:p>
        </p:txBody>
      </p:sp>
      <p:sp>
        <p:nvSpPr>
          <p:cNvPr id="12"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
        <p:nvSpPr>
          <p:cNvPr id="13"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
        <p:nvSpPr>
          <p:cNvPr id="14"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Calibri"/>
            </a:endParaRPr>
          </a:p>
        </p:txBody>
      </p:sp>
      <p:sp>
        <p:nvSpPr>
          <p:cNvPr id="16"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
        <p:nvSpPr>
          <p:cNvPr id="17"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
        <p:nvSpPr>
          <p:cNvPr id="18" name="PlaceHolder 4"/>
          <p:cNvSpPr>
            <a:spLocks noGrp="1"/>
          </p:cNvSpPr>
          <p:nvPr>
            <p:ph/>
          </p:nvPr>
        </p:nvSpPr>
        <p:spPr>
          <a:xfrm>
            <a:off x="7478280" y="4418640"/>
            <a:ext cx="6425280" cy="227628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Calibri"/>
            </a:endParaRPr>
          </a:p>
        </p:txBody>
      </p:sp>
      <p:sp>
        <p:nvSpPr>
          <p:cNvPr id="20"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
        <p:nvSpPr>
          <p:cNvPr id="21"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
        <p:nvSpPr>
          <p:cNvPr id="22" name="PlaceHolder 4"/>
          <p:cNvSpPr>
            <a:spLocks noGrp="1"/>
          </p:cNvSpPr>
          <p:nvPr>
            <p:ph/>
          </p:nvPr>
        </p:nvSpPr>
        <p:spPr>
          <a:xfrm>
            <a:off x="731520" y="4418640"/>
            <a:ext cx="13167000" cy="227628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Calibr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buNone/>
            </a:pPr>
            <a:r>
              <a:rPr b="0" lang="en-US" sz="1800" spc="-1" strike="noStrike">
                <a:solidFill>
                  <a:schemeClr val="dk1"/>
                </a:solidFill>
                <a:latin typeface="Calibri"/>
              </a:rPr>
              <a:t>Click to edit the title text format</a:t>
            </a:r>
            <a:endParaRPr b="0" lang="en-US" sz="1800" spc="-1" strike="noStrike">
              <a:solidFill>
                <a:schemeClr val="dk1"/>
              </a:solidFill>
              <a:latin typeface="Calibri"/>
            </a:endParaRPr>
          </a:p>
        </p:txBody>
      </p:sp>
      <p:sp>
        <p:nvSpPr>
          <p:cNvPr id="1"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chemeClr val="dk1"/>
                </a:solidFill>
                <a:latin typeface="Calibri"/>
              </a:rPr>
              <a:t>Click to edit the outline text format</a:t>
            </a:r>
            <a:endParaRPr b="0" lang="en-US" sz="3200" spc="-1" strike="noStrike">
              <a:solidFill>
                <a:schemeClr val="dk1"/>
              </a:solidFill>
              <a:latin typeface="Calibri"/>
            </a:endParaRPr>
          </a:p>
          <a:p>
            <a:pPr lvl="1" marL="864000" indent="-324000">
              <a:spcBef>
                <a:spcPts val="1134"/>
              </a:spcBef>
              <a:buClr>
                <a:srgbClr val="000000"/>
              </a:buClr>
              <a:buSzPct val="75000"/>
              <a:buFont typeface="Symbol" charset="2"/>
              <a:buChar char=""/>
            </a:pPr>
            <a:r>
              <a:rPr b="0" lang="en-US" sz="2400" spc="-1" strike="noStrike">
                <a:solidFill>
                  <a:schemeClr val="dk1"/>
                </a:solidFill>
                <a:latin typeface="Calibri"/>
              </a:rPr>
              <a:t>Second Outline Level</a:t>
            </a:r>
            <a:endParaRPr b="0" lang="en-US" sz="2400" spc="-1" strike="noStrike">
              <a:solidFill>
                <a:schemeClr val="dk1"/>
              </a:solidFill>
              <a:latin typeface="Calibri"/>
            </a:endParaRPr>
          </a:p>
          <a:p>
            <a:pPr lvl="2" marL="1296000" indent="-288000">
              <a:spcBef>
                <a:spcPts val="850"/>
              </a:spcBef>
              <a:buClr>
                <a:srgbClr val="000000"/>
              </a:buClr>
              <a:buSzPct val="45000"/>
              <a:buFont typeface="Wingdings" charset="2"/>
              <a:buChar char=""/>
            </a:pPr>
            <a:r>
              <a:rPr b="0" lang="en-US" sz="2000" spc="-1" strike="noStrike">
                <a:solidFill>
                  <a:schemeClr val="dk1"/>
                </a:solidFill>
                <a:latin typeface="Calibri"/>
              </a:rPr>
              <a:t>Third Outline Level</a:t>
            </a:r>
            <a:endParaRPr b="0" lang="en-US" sz="2000" spc="-1" strike="noStrike">
              <a:solidFill>
                <a:schemeClr val="dk1"/>
              </a:solidFill>
              <a:latin typeface="Calibri"/>
            </a:endParaRPr>
          </a:p>
          <a:p>
            <a:pPr lvl="3" marL="1728000" indent="-216000">
              <a:spcBef>
                <a:spcPts val="567"/>
              </a:spcBef>
              <a:buClr>
                <a:srgbClr val="000000"/>
              </a:buClr>
              <a:buSzPct val="75000"/>
              <a:buFont typeface="Symbol" charset="2"/>
              <a:buChar char=""/>
            </a:pPr>
            <a:r>
              <a:rPr b="0" lang="en-US" sz="2000" spc="-1" strike="noStrike">
                <a:solidFill>
                  <a:schemeClr val="dk1"/>
                </a:solidFill>
                <a:latin typeface="Calibri"/>
              </a:rPr>
              <a:t>Fourth Outline Level</a:t>
            </a:r>
            <a:endParaRPr b="0" lang="en-US" sz="2000" spc="-1" strike="noStrike">
              <a:solidFill>
                <a:schemeClr val="dk1"/>
              </a:solidFill>
              <a:latin typeface="Calibri"/>
            </a:endParaRPr>
          </a:p>
          <a:p>
            <a:pPr lvl="4" marL="2160000" indent="-216000">
              <a:spcBef>
                <a:spcPts val="283"/>
              </a:spcBef>
              <a:buClr>
                <a:srgbClr val="000000"/>
              </a:buClr>
              <a:buSzPct val="45000"/>
              <a:buFont typeface="Wingdings" charset="2"/>
              <a:buChar char=""/>
            </a:pPr>
            <a:r>
              <a:rPr b="0" lang="en-US" sz="2000" spc="-1" strike="noStrike">
                <a:solidFill>
                  <a:schemeClr val="dk1"/>
                </a:solidFill>
                <a:latin typeface="Calibri"/>
              </a:rPr>
              <a:t>Fifth Outline Level</a:t>
            </a:r>
            <a:endParaRPr b="0" lang="en-US" sz="2000" spc="-1" strike="noStrike">
              <a:solidFill>
                <a:schemeClr val="dk1"/>
              </a:solidFill>
              <a:latin typeface="Calibri"/>
            </a:endParaRPr>
          </a:p>
          <a:p>
            <a:pPr lvl="5" marL="2592000" indent="-216000">
              <a:spcBef>
                <a:spcPts val="283"/>
              </a:spcBef>
              <a:buClr>
                <a:srgbClr val="000000"/>
              </a:buClr>
              <a:buSzPct val="45000"/>
              <a:buFont typeface="Wingdings" charset="2"/>
              <a:buChar char=""/>
            </a:pPr>
            <a:r>
              <a:rPr b="0" lang="en-US" sz="2000" spc="-1" strike="noStrike">
                <a:solidFill>
                  <a:schemeClr val="dk1"/>
                </a:solidFill>
                <a:latin typeface="Calibri"/>
              </a:rPr>
              <a:t>Sixth Outline Level</a:t>
            </a:r>
            <a:endParaRPr b="0" lang="en-US" sz="2000" spc="-1" strike="noStrike">
              <a:solidFill>
                <a:schemeClr val="dk1"/>
              </a:solidFill>
              <a:latin typeface="Calibri"/>
            </a:endParaRPr>
          </a:p>
          <a:p>
            <a:pPr lvl="6" marL="3024000" indent="-216000">
              <a:spcBef>
                <a:spcPts val="283"/>
              </a:spcBef>
              <a:buClr>
                <a:srgbClr val="000000"/>
              </a:buClr>
              <a:buSzPct val="45000"/>
              <a:buFont typeface="Wingdings" charset="2"/>
              <a:buChar char=""/>
            </a:pPr>
            <a:r>
              <a:rPr b="0" lang="en-US" sz="2000" spc="-1" strike="noStrike">
                <a:solidFill>
                  <a:schemeClr val="dk1"/>
                </a:solidFill>
                <a:latin typeface="Calibri"/>
              </a:rPr>
              <a:t>Seventh Outline Level</a:t>
            </a:r>
            <a:endParaRPr b="0" lang="en-US" sz="2000" spc="-1" strike="noStrike">
              <a:solidFill>
                <a:schemeClr val="dk1"/>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1.xml"/><Relationship Id="rId4"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xml"/>
</Relationships>
</file>

<file path=ppt/slides/_rels/slide1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10.png"/><Relationship Id="rId3" Type="http://schemas.openxmlformats.org/officeDocument/2006/relationships/slideLayout" Target="../slideLayouts/slideLayout1.xml"/><Relationship Id="rId4" Type="http://schemas.openxmlformats.org/officeDocument/2006/relationships/notesSlide" Target="../notesSlides/notesSlide11.xml"/>
</Relationships>
</file>

<file path=ppt/slides/_rels/slide2.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3.jpeg"/><Relationship Id="rId3" Type="http://schemas.openxmlformats.org/officeDocument/2006/relationships/slideLayout" Target="../slideLayouts/slideLayout1.xml"/><Relationship Id="rId4"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4.png"/><Relationship Id="rId3" Type="http://schemas.openxmlformats.org/officeDocument/2006/relationships/slideLayout" Target="../slideLayouts/slideLayout1.xml"/><Relationship Id="rId4"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5.png"/><Relationship Id="rId3" Type="http://schemas.openxmlformats.org/officeDocument/2006/relationships/slideLayout" Target="../slideLayouts/slideLayout1.xml"/><Relationship Id="rId4"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6.png"/><Relationship Id="rId3" Type="http://schemas.openxmlformats.org/officeDocument/2006/relationships/slideLayout" Target="../slideLayouts/slideLayout1.xml"/><Relationship Id="rId4"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7.png"/><Relationship Id="rId3" Type="http://schemas.openxmlformats.org/officeDocument/2006/relationships/slideLayout" Target="../slideLayouts/slideLayout1.xml"/><Relationship Id="rId4"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8.png"/><Relationship Id="rId3" Type="http://schemas.openxmlformats.org/officeDocument/2006/relationships/slideLayout" Target="../slideLayouts/slideLayout1.xml"/><Relationship Id="rId4"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4" name="Image 0" descr="preencoded.png"/>
          <p:cNvPicPr/>
          <p:nvPr/>
        </p:nvPicPr>
        <p:blipFill>
          <a:blip r:embed="rId1"/>
          <a:stretch/>
        </p:blipFill>
        <p:spPr>
          <a:xfrm>
            <a:off x="0" y="0"/>
            <a:ext cx="14630040" cy="8229240"/>
          </a:xfrm>
          <a:prstGeom prst="rect">
            <a:avLst/>
          </a:prstGeom>
          <a:ln w="0">
            <a:noFill/>
          </a:ln>
        </p:spPr>
      </p:pic>
      <p:sp>
        <p:nvSpPr>
          <p:cNvPr id="45" name="Shape 0"/>
          <p:cNvSpPr/>
          <p:nvPr/>
        </p:nvSpPr>
        <p:spPr>
          <a:xfrm>
            <a:off x="0" y="0"/>
            <a:ext cx="14630040" cy="8229240"/>
          </a:xfrm>
          <a:prstGeom prst="rect">
            <a:avLst/>
          </a:prstGeom>
          <a:solidFill>
            <a:srgbClr val="ffffff">
              <a:alpha val="75000"/>
            </a:srgbClr>
          </a:solidFill>
          <a:ln w="13811">
            <a:solidFill>
              <a:srgbClr val="ffffff">
                <a:alpha val="64000"/>
              </a:srgbClr>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pic>
        <p:nvPicPr>
          <p:cNvPr id="46" name="Image 1" descr="preencoded.png"/>
          <p:cNvPicPr/>
          <p:nvPr/>
        </p:nvPicPr>
        <p:blipFill>
          <a:blip r:embed="rId2"/>
          <a:stretch/>
        </p:blipFill>
        <p:spPr>
          <a:xfrm>
            <a:off x="0" y="0"/>
            <a:ext cx="5486040" cy="8229240"/>
          </a:xfrm>
          <a:prstGeom prst="rect">
            <a:avLst/>
          </a:prstGeom>
          <a:ln w="0">
            <a:noFill/>
          </a:ln>
        </p:spPr>
      </p:pic>
      <p:sp>
        <p:nvSpPr>
          <p:cNvPr id="47" name="Text 1"/>
          <p:cNvSpPr/>
          <p:nvPr/>
        </p:nvSpPr>
        <p:spPr>
          <a:xfrm>
            <a:off x="6319440" y="2581920"/>
            <a:ext cx="7477200" cy="1666080"/>
          </a:xfrm>
          <a:prstGeom prst="rect">
            <a:avLst/>
          </a:prstGeom>
          <a:noFill/>
          <a:ln w="0">
            <a:noFill/>
          </a:ln>
        </p:spPr>
        <p:style>
          <a:lnRef idx="0"/>
          <a:fillRef idx="0"/>
          <a:effectRef idx="0"/>
          <a:fontRef idx="minor"/>
        </p:style>
        <p:txBody>
          <a:bodyPr lIns="90000" rIns="90000" tIns="45000" bIns="45000" anchor="t">
            <a:noAutofit/>
          </a:bodyPr>
          <a:p>
            <a:pPr defTabSz="914400">
              <a:lnSpc>
                <a:spcPts val="6562"/>
              </a:lnSpc>
              <a:tabLst>
                <a:tab algn="l" pos="0"/>
              </a:tabLst>
            </a:pPr>
            <a:r>
              <a:rPr b="0" lang="en-US" sz="5250" spc="-1" strike="noStrike">
                <a:solidFill>
                  <a:srgbClr val="312f2b"/>
                </a:solidFill>
                <a:latin typeface="Gelasio"/>
                <a:ea typeface="Gelasio"/>
              </a:rPr>
              <a:t>Hospital Management System in C Language</a:t>
            </a:r>
            <a:endParaRPr b="0" lang="en-US" sz="5250" spc="-1" strike="noStrike">
              <a:solidFill>
                <a:srgbClr val="000000"/>
              </a:solidFill>
              <a:latin typeface="Arial"/>
            </a:endParaRPr>
          </a:p>
        </p:txBody>
      </p:sp>
      <p:sp>
        <p:nvSpPr>
          <p:cNvPr id="48" name="Text 2"/>
          <p:cNvSpPr/>
          <p:nvPr/>
        </p:nvSpPr>
        <p:spPr>
          <a:xfrm>
            <a:off x="6319440" y="4581360"/>
            <a:ext cx="7477200" cy="1065960"/>
          </a:xfrm>
          <a:prstGeom prst="rect">
            <a:avLst/>
          </a:prstGeom>
          <a:noFill/>
          <a:ln w="0">
            <a:noFill/>
          </a:ln>
        </p:spPr>
        <p:style>
          <a:lnRef idx="0"/>
          <a:fillRef idx="0"/>
          <a:effectRef idx="0"/>
          <a:fontRef idx="minor"/>
        </p:style>
        <p:txBody>
          <a:bodyPr lIns="90000" rIns="90000" tIns="45000" bIns="45000" anchor="t">
            <a:noAutofit/>
          </a:bodyPr>
          <a:p>
            <a:pPr defTabSz="914400">
              <a:lnSpc>
                <a:spcPts val="2798"/>
              </a:lnSpc>
              <a:tabLst>
                <a:tab algn="l" pos="0"/>
              </a:tabLst>
            </a:pPr>
            <a:r>
              <a:rPr b="0" lang="en-US" sz="1750" spc="-1" strike="noStrike">
                <a:solidFill>
                  <a:srgbClr val="272525"/>
                </a:solidFill>
                <a:latin typeface="Lato"/>
                <a:ea typeface="Lato"/>
              </a:rPr>
              <a:t>Discover how to build a robust Hospital Management System using C language, including functionalities like patient admission, record management, and more.</a:t>
            </a:r>
            <a:endParaRPr b="0" lang="en-US" sz="1750" spc="-1" strike="noStrike">
              <a:solidFill>
                <a:srgbClr val="000000"/>
              </a:solidFill>
              <a:latin typeface="Arial"/>
            </a:endParaRPr>
          </a:p>
        </p:txBody>
      </p:sp>
    </p:spTree>
  </p:cSld>
  <p:transition spd="slow">
    <p:push dir="u"/>
  </p:transition>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 name="TextBox 3"/>
          <p:cNvSpPr/>
          <p:nvPr/>
        </p:nvSpPr>
        <p:spPr>
          <a:xfrm>
            <a:off x="-2754360" y="714960"/>
            <a:ext cx="330120" cy="3690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endParaRPr b="0" lang="en-PK" sz="1800" spc="-1" strike="noStrike">
              <a:solidFill>
                <a:schemeClr val="dk1"/>
              </a:solidFill>
              <a:latin typeface="Calibri"/>
            </a:endParaRPr>
          </a:p>
        </p:txBody>
      </p:sp>
      <p:pic>
        <p:nvPicPr>
          <p:cNvPr id="150" name="Picture 2" descr=""/>
          <p:cNvPicPr/>
          <p:nvPr/>
        </p:nvPicPr>
        <p:blipFill>
          <a:blip r:embed="rId1"/>
          <a:stretch/>
        </p:blipFill>
        <p:spPr>
          <a:xfrm>
            <a:off x="3389400" y="0"/>
            <a:ext cx="8929800" cy="8229240"/>
          </a:xfrm>
          <a:prstGeom prst="rect">
            <a:avLst/>
          </a:prstGeom>
          <a:ln w="0">
            <a:noFill/>
          </a:ln>
        </p:spPr>
      </p:pic>
    </p:spTree>
  </p:cSld>
  <p:transition spd="slow">
    <p:push dir="u"/>
  </p:transition>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51" name="Image 0" descr="preencoded.png"/>
          <p:cNvPicPr/>
          <p:nvPr/>
        </p:nvPicPr>
        <p:blipFill>
          <a:blip r:embed="rId1"/>
          <a:stretch/>
        </p:blipFill>
        <p:spPr>
          <a:xfrm>
            <a:off x="0" y="0"/>
            <a:ext cx="14630040" cy="8229240"/>
          </a:xfrm>
          <a:prstGeom prst="rect">
            <a:avLst/>
          </a:prstGeom>
          <a:ln w="0">
            <a:noFill/>
          </a:ln>
        </p:spPr>
      </p:pic>
      <p:sp>
        <p:nvSpPr>
          <p:cNvPr id="152" name="Shape 0"/>
          <p:cNvSpPr/>
          <p:nvPr/>
        </p:nvSpPr>
        <p:spPr>
          <a:xfrm>
            <a:off x="0" y="0"/>
            <a:ext cx="14630040" cy="8229240"/>
          </a:xfrm>
          <a:prstGeom prst="rect">
            <a:avLst/>
          </a:prstGeom>
          <a:solidFill>
            <a:srgbClr val="ffffff">
              <a:alpha val="75000"/>
            </a:srgbClr>
          </a:solidFill>
          <a:ln w="13811">
            <a:solidFill>
              <a:srgbClr val="ffffff">
                <a:alpha val="64000"/>
              </a:srgbClr>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pic>
        <p:nvPicPr>
          <p:cNvPr id="153" name="Image 1" descr="preencoded.png"/>
          <p:cNvPicPr/>
          <p:nvPr/>
        </p:nvPicPr>
        <p:blipFill>
          <a:blip r:embed="rId2"/>
          <a:stretch/>
        </p:blipFill>
        <p:spPr>
          <a:xfrm>
            <a:off x="9144000" y="0"/>
            <a:ext cx="5486040" cy="8229240"/>
          </a:xfrm>
          <a:prstGeom prst="rect">
            <a:avLst/>
          </a:prstGeom>
          <a:ln w="0">
            <a:noFill/>
          </a:ln>
        </p:spPr>
      </p:pic>
      <p:sp>
        <p:nvSpPr>
          <p:cNvPr id="154" name="Text 1"/>
          <p:cNvSpPr/>
          <p:nvPr/>
        </p:nvSpPr>
        <p:spPr>
          <a:xfrm>
            <a:off x="833040" y="2890080"/>
            <a:ext cx="4443480" cy="69408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468"/>
              </a:lnSpc>
              <a:tabLst>
                <a:tab algn="l" pos="0"/>
              </a:tabLst>
            </a:pPr>
            <a:r>
              <a:rPr b="0" lang="en-US" sz="4370" spc="-1" strike="noStrike">
                <a:solidFill>
                  <a:srgbClr val="312f2b"/>
                </a:solidFill>
                <a:latin typeface="Gelasio"/>
                <a:ea typeface="Gelasio"/>
              </a:rPr>
              <a:t>Thank You!</a:t>
            </a:r>
            <a:endParaRPr b="0" lang="en-US" sz="4370" spc="-1" strike="noStrike">
              <a:solidFill>
                <a:srgbClr val="000000"/>
              </a:solidFill>
              <a:latin typeface="Arial"/>
            </a:endParaRPr>
          </a:p>
        </p:txBody>
      </p:sp>
      <p:sp>
        <p:nvSpPr>
          <p:cNvPr id="155" name="Text 2"/>
          <p:cNvSpPr/>
          <p:nvPr/>
        </p:nvSpPr>
        <p:spPr>
          <a:xfrm>
            <a:off x="833040" y="3917880"/>
            <a:ext cx="7477200" cy="1421280"/>
          </a:xfrm>
          <a:prstGeom prst="rect">
            <a:avLst/>
          </a:prstGeom>
          <a:noFill/>
          <a:ln w="0">
            <a:noFill/>
          </a:ln>
        </p:spPr>
        <p:style>
          <a:lnRef idx="0"/>
          <a:fillRef idx="0"/>
          <a:effectRef idx="0"/>
          <a:fontRef idx="minor"/>
        </p:style>
        <p:txBody>
          <a:bodyPr lIns="90000" rIns="90000" tIns="45000" bIns="45000" anchor="t">
            <a:noAutofit/>
          </a:bodyPr>
          <a:p>
            <a:pPr defTabSz="914400">
              <a:lnSpc>
                <a:spcPts val="2798"/>
              </a:lnSpc>
              <a:tabLst>
                <a:tab algn="l" pos="0"/>
              </a:tabLst>
            </a:pPr>
            <a:r>
              <a:rPr b="0" lang="en-US" sz="1750" spc="-1" strike="noStrike">
                <a:solidFill>
                  <a:srgbClr val="272525"/>
                </a:solidFill>
                <a:latin typeface="Lato"/>
                <a:ea typeface="Lato"/>
              </a:rPr>
              <a:t>Thank you for your attention and participation in this presentation. We hope you found the information helpful and insightful. If you have any further questions or would like to learn more, please don't hesitate to reach out to us. We appreciate your time and interest!</a:t>
            </a:r>
            <a:endParaRPr b="0" lang="en-US" sz="1750" spc="-1" strike="noStrike">
              <a:solidFill>
                <a:srgbClr val="000000"/>
              </a:solidFill>
              <a:latin typeface="Arial"/>
            </a:endParaRPr>
          </a:p>
        </p:txBody>
      </p:sp>
    </p:spTree>
  </p:cSld>
  <p:transition spd="slow">
    <p:push dir="r"/>
  </p:transition>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9" name="Image 0" descr="preencoded.png"/>
          <p:cNvPicPr/>
          <p:nvPr/>
        </p:nvPicPr>
        <p:blipFill>
          <a:blip r:embed="rId1"/>
          <a:stretch/>
        </p:blipFill>
        <p:spPr>
          <a:xfrm>
            <a:off x="0" y="0"/>
            <a:ext cx="14630040" cy="8229240"/>
          </a:xfrm>
          <a:prstGeom prst="rect">
            <a:avLst/>
          </a:prstGeom>
          <a:ln w="0">
            <a:noFill/>
          </a:ln>
        </p:spPr>
      </p:pic>
      <p:sp>
        <p:nvSpPr>
          <p:cNvPr id="50" name="Shape 0"/>
          <p:cNvSpPr/>
          <p:nvPr/>
        </p:nvSpPr>
        <p:spPr>
          <a:xfrm>
            <a:off x="-58680" y="0"/>
            <a:ext cx="14630040" cy="8229240"/>
          </a:xfrm>
          <a:prstGeom prst="rect">
            <a:avLst/>
          </a:prstGeom>
          <a:solidFill>
            <a:srgbClr val="ffffff">
              <a:alpha val="75000"/>
            </a:srgbClr>
          </a:solidFill>
          <a:ln w="13811">
            <a:solidFill>
              <a:srgbClr val="ffffff">
                <a:alpha val="64000"/>
              </a:srgbClr>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51" name="Text 1"/>
          <p:cNvSpPr/>
          <p:nvPr/>
        </p:nvSpPr>
        <p:spPr>
          <a:xfrm>
            <a:off x="4490640" y="1627200"/>
            <a:ext cx="4443480" cy="69408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468"/>
              </a:lnSpc>
              <a:tabLst>
                <a:tab algn="l" pos="0"/>
              </a:tabLst>
            </a:pPr>
            <a:r>
              <a:rPr b="0" lang="en-US" sz="4370" spc="-1" strike="noStrike">
                <a:solidFill>
                  <a:srgbClr val="312f2b"/>
                </a:solidFill>
                <a:latin typeface="Gelasio"/>
                <a:ea typeface="Gelasio"/>
              </a:rPr>
              <a:t>Header Files</a:t>
            </a:r>
            <a:endParaRPr b="0" lang="en-US" sz="4370" spc="-1" strike="noStrike">
              <a:solidFill>
                <a:srgbClr val="000000"/>
              </a:solidFill>
              <a:latin typeface="Arial"/>
            </a:endParaRPr>
          </a:p>
        </p:txBody>
      </p:sp>
      <p:sp>
        <p:nvSpPr>
          <p:cNvPr id="52" name="Shape 2"/>
          <p:cNvSpPr/>
          <p:nvPr/>
        </p:nvSpPr>
        <p:spPr>
          <a:xfrm>
            <a:off x="4490640" y="2655000"/>
            <a:ext cx="9306000" cy="1411560"/>
          </a:xfrm>
          <a:prstGeom prst="roundRect">
            <a:avLst>
              <a:gd name="adj" fmla="val 7082"/>
            </a:avLst>
          </a:prstGeom>
          <a:solidFill>
            <a:srgbClr val="e8e8e3"/>
          </a:solidFill>
          <a:ln w="13811">
            <a:solidFill>
              <a:srgbClr val="d1d1c7"/>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53" name="Text 3"/>
          <p:cNvSpPr/>
          <p:nvPr/>
        </p:nvSpPr>
        <p:spPr>
          <a:xfrm>
            <a:off x="4726800" y="2890800"/>
            <a:ext cx="2529360" cy="34668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33"/>
              </a:lnSpc>
              <a:tabLst>
                <a:tab algn="l" pos="0"/>
              </a:tabLst>
            </a:pPr>
            <a:r>
              <a:rPr b="0" lang="en-US" sz="2190" spc="-1" strike="noStrike">
                <a:solidFill>
                  <a:srgbClr val="272525"/>
                </a:solidFill>
                <a:latin typeface="Gelasio"/>
                <a:ea typeface="Gelasio"/>
              </a:rPr>
              <a:t>Standard C Libraries</a:t>
            </a:r>
            <a:endParaRPr b="0" lang="en-US" sz="2190" spc="-1" strike="noStrike">
              <a:solidFill>
                <a:srgbClr val="000000"/>
              </a:solidFill>
              <a:latin typeface="Arial"/>
            </a:endParaRPr>
          </a:p>
        </p:txBody>
      </p:sp>
      <p:sp>
        <p:nvSpPr>
          <p:cNvPr id="54" name="Text 4"/>
          <p:cNvSpPr/>
          <p:nvPr/>
        </p:nvSpPr>
        <p:spPr>
          <a:xfrm>
            <a:off x="4726800" y="3460320"/>
            <a:ext cx="8834040" cy="37044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98"/>
              </a:lnSpc>
              <a:tabLst>
                <a:tab algn="l" pos="0"/>
              </a:tabLst>
            </a:pPr>
            <a:r>
              <a:rPr b="0" lang="en-US" sz="1750" spc="-1" strike="noStrike">
                <a:solidFill>
                  <a:srgbClr val="272525"/>
                </a:solidFill>
                <a:latin typeface="Lato"/>
                <a:ea typeface="Lato"/>
              </a:rPr>
              <a:t>Includes </a:t>
            </a:r>
            <a:r>
              <a:rPr b="0" lang="en-US" sz="1750" spc="-1" strike="noStrike">
                <a:solidFill>
                  <a:srgbClr val="272525"/>
                </a:solidFill>
                <a:highlight>
                  <a:srgbClr val="f3f3f1"/>
                </a:highlight>
                <a:latin typeface="Consolas"/>
                <a:ea typeface="Consolas"/>
              </a:rPr>
              <a:t>stdio.h</a:t>
            </a:r>
            <a:r>
              <a:rPr b="0" lang="en-US" sz="1750" spc="-1" strike="noStrike">
                <a:solidFill>
                  <a:srgbClr val="272525"/>
                </a:solidFill>
                <a:latin typeface="Lato"/>
                <a:ea typeface="Lato"/>
              </a:rPr>
              <a:t>, </a:t>
            </a:r>
            <a:r>
              <a:rPr b="0" lang="en-US" sz="1750" spc="-1" strike="noStrike">
                <a:solidFill>
                  <a:srgbClr val="272525"/>
                </a:solidFill>
                <a:highlight>
                  <a:srgbClr val="f3f3f1"/>
                </a:highlight>
                <a:latin typeface="Consolas"/>
                <a:ea typeface="Consolas"/>
              </a:rPr>
              <a:t>string.h</a:t>
            </a:r>
            <a:r>
              <a:rPr b="0" lang="en-US" sz="1750" spc="-1" strike="noStrike">
                <a:solidFill>
                  <a:srgbClr val="272525"/>
                </a:solidFill>
                <a:latin typeface="Lato"/>
                <a:ea typeface="Lato"/>
              </a:rPr>
              <a:t>, </a:t>
            </a:r>
            <a:r>
              <a:rPr b="0" lang="en-US" sz="1750" spc="-1" strike="noStrike">
                <a:solidFill>
                  <a:srgbClr val="272525"/>
                </a:solidFill>
                <a:highlight>
                  <a:srgbClr val="f3f3f1"/>
                </a:highlight>
                <a:latin typeface="Consolas"/>
                <a:ea typeface="Consolas"/>
              </a:rPr>
              <a:t>unistd.h</a:t>
            </a:r>
            <a:r>
              <a:rPr b="0" lang="en-US" sz="1750" spc="-1" strike="noStrike">
                <a:solidFill>
                  <a:srgbClr val="272525"/>
                </a:solidFill>
                <a:latin typeface="Lato"/>
                <a:ea typeface="Lato"/>
              </a:rPr>
              <a:t>, and </a:t>
            </a:r>
            <a:r>
              <a:rPr b="0" lang="en-US" sz="1750" spc="-1" strike="noStrike">
                <a:solidFill>
                  <a:srgbClr val="272525"/>
                </a:solidFill>
                <a:highlight>
                  <a:srgbClr val="f3f3f1"/>
                </a:highlight>
                <a:latin typeface="Consolas"/>
                <a:ea typeface="Consolas"/>
              </a:rPr>
              <a:t>stdlib.h</a:t>
            </a:r>
            <a:r>
              <a:rPr b="0" lang="en-US" sz="1750" spc="-1" strike="noStrike">
                <a:solidFill>
                  <a:srgbClr val="272525"/>
                </a:solidFill>
                <a:latin typeface="Lato"/>
                <a:ea typeface="Lato"/>
              </a:rPr>
              <a:t>.</a:t>
            </a:r>
            <a:endParaRPr b="0" lang="en-US" sz="1750" spc="-1" strike="noStrike">
              <a:solidFill>
                <a:srgbClr val="000000"/>
              </a:solidFill>
              <a:latin typeface="Arial"/>
            </a:endParaRPr>
          </a:p>
        </p:txBody>
      </p:sp>
      <p:sp>
        <p:nvSpPr>
          <p:cNvPr id="55" name="Text 5"/>
          <p:cNvSpPr/>
          <p:nvPr/>
        </p:nvSpPr>
        <p:spPr>
          <a:xfrm>
            <a:off x="4490640" y="4399920"/>
            <a:ext cx="4443480" cy="69408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468"/>
              </a:lnSpc>
              <a:tabLst>
                <a:tab algn="l" pos="0"/>
              </a:tabLst>
            </a:pPr>
            <a:r>
              <a:rPr b="0" lang="en-US" sz="4370" spc="-1" strike="noStrike">
                <a:solidFill>
                  <a:srgbClr val="312f2b"/>
                </a:solidFill>
                <a:latin typeface="Gelasio"/>
                <a:ea typeface="Gelasio"/>
              </a:rPr>
              <a:t>Main Function</a:t>
            </a:r>
            <a:endParaRPr b="0" lang="en-US" sz="4370" spc="-1" strike="noStrike">
              <a:solidFill>
                <a:srgbClr val="000000"/>
              </a:solidFill>
              <a:latin typeface="Arial"/>
            </a:endParaRPr>
          </a:p>
        </p:txBody>
      </p:sp>
      <p:sp>
        <p:nvSpPr>
          <p:cNvPr id="56" name="Shape 6"/>
          <p:cNvSpPr/>
          <p:nvPr/>
        </p:nvSpPr>
        <p:spPr>
          <a:xfrm>
            <a:off x="4490640" y="5601240"/>
            <a:ext cx="499680" cy="499680"/>
          </a:xfrm>
          <a:prstGeom prst="roundRect">
            <a:avLst>
              <a:gd name="adj" fmla="val 20000"/>
            </a:avLst>
          </a:prstGeom>
          <a:solidFill>
            <a:srgbClr val="e8e8e3"/>
          </a:solidFill>
          <a:ln w="13811">
            <a:solidFill>
              <a:srgbClr val="d1d1c7"/>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57" name="Text 7"/>
          <p:cNvSpPr/>
          <p:nvPr/>
        </p:nvSpPr>
        <p:spPr>
          <a:xfrm>
            <a:off x="4668480" y="5643000"/>
            <a:ext cx="144360" cy="41616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3280"/>
              </a:lnSpc>
              <a:tabLst>
                <a:tab algn="l" pos="0"/>
              </a:tabLst>
            </a:pPr>
            <a:r>
              <a:rPr b="0" lang="en-US" sz="2620" spc="-1" strike="noStrike">
                <a:solidFill>
                  <a:srgbClr val="272525"/>
                </a:solidFill>
                <a:latin typeface="Gelasio"/>
                <a:ea typeface="Gelasio"/>
              </a:rPr>
              <a:t>1</a:t>
            </a:r>
            <a:endParaRPr b="0" lang="en-US" sz="2620" spc="-1" strike="noStrike">
              <a:solidFill>
                <a:srgbClr val="000000"/>
              </a:solidFill>
              <a:latin typeface="Arial"/>
            </a:endParaRPr>
          </a:p>
        </p:txBody>
      </p:sp>
      <p:sp>
        <p:nvSpPr>
          <p:cNvPr id="58" name="Text 8"/>
          <p:cNvSpPr/>
          <p:nvPr/>
        </p:nvSpPr>
        <p:spPr>
          <a:xfrm>
            <a:off x="5212800" y="5677560"/>
            <a:ext cx="2338920" cy="34668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33"/>
              </a:lnSpc>
              <a:tabLst>
                <a:tab algn="l" pos="0"/>
              </a:tabLst>
            </a:pPr>
            <a:r>
              <a:rPr b="0" lang="en-US" sz="2190" spc="-1" strike="noStrike">
                <a:solidFill>
                  <a:srgbClr val="272525"/>
                </a:solidFill>
                <a:latin typeface="Gelasio"/>
                <a:ea typeface="Gelasio"/>
              </a:rPr>
              <a:t>Program Execution</a:t>
            </a:r>
            <a:endParaRPr b="0" lang="en-US" sz="2190" spc="-1" strike="noStrike">
              <a:solidFill>
                <a:srgbClr val="000000"/>
              </a:solidFill>
              <a:latin typeface="Arial"/>
            </a:endParaRPr>
          </a:p>
        </p:txBody>
      </p:sp>
      <p:sp>
        <p:nvSpPr>
          <p:cNvPr id="59" name="Text 9"/>
          <p:cNvSpPr/>
          <p:nvPr/>
        </p:nvSpPr>
        <p:spPr>
          <a:xfrm>
            <a:off x="5212800" y="6247080"/>
            <a:ext cx="8583840" cy="35496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98"/>
              </a:lnSpc>
              <a:tabLst>
                <a:tab algn="l" pos="0"/>
              </a:tabLst>
            </a:pPr>
            <a:r>
              <a:rPr b="0" lang="en-US" sz="1750" spc="-1" strike="noStrike">
                <a:solidFill>
                  <a:srgbClr val="272525"/>
                </a:solidFill>
                <a:latin typeface="Lato"/>
                <a:ea typeface="Lato"/>
              </a:rPr>
              <a:t>Calls Login, title, and home_page functions to initiate program execution.</a:t>
            </a:r>
            <a:endParaRPr b="0" lang="en-US" sz="1750" spc="-1" strike="noStrike">
              <a:solidFill>
                <a:srgbClr val="000000"/>
              </a:solidFill>
              <a:latin typeface="Arial"/>
            </a:endParaRPr>
          </a:p>
        </p:txBody>
      </p:sp>
      <p:pic>
        <p:nvPicPr>
          <p:cNvPr id="60" name="Picture 15" descr=""/>
          <p:cNvPicPr/>
          <p:nvPr/>
        </p:nvPicPr>
        <p:blipFill>
          <a:blip r:embed="rId2">
            <a:alphaModFix amt="85000"/>
          </a:blip>
          <a:stretch/>
        </p:blipFill>
        <p:spPr>
          <a:xfrm>
            <a:off x="0" y="0"/>
            <a:ext cx="4254480" cy="8229240"/>
          </a:xfrm>
          <a:prstGeom prst="rect">
            <a:avLst/>
          </a:prstGeom>
          <a:ln w="0">
            <a:noFill/>
          </a:ln>
        </p:spPr>
      </p:pic>
    </p:spTree>
  </p:cSld>
  <p:transition spd="slow">
    <p:push dir="d"/>
  </p:transition>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61" name="Image 0" descr="preencoded.png"/>
          <p:cNvPicPr/>
          <p:nvPr/>
        </p:nvPicPr>
        <p:blipFill>
          <a:blip r:embed="rId1"/>
          <a:stretch/>
        </p:blipFill>
        <p:spPr>
          <a:xfrm>
            <a:off x="0" y="0"/>
            <a:ext cx="14630040" cy="8229240"/>
          </a:xfrm>
          <a:prstGeom prst="rect">
            <a:avLst/>
          </a:prstGeom>
          <a:ln w="0">
            <a:noFill/>
          </a:ln>
        </p:spPr>
      </p:pic>
      <p:sp>
        <p:nvSpPr>
          <p:cNvPr id="62" name="Shape 0"/>
          <p:cNvSpPr/>
          <p:nvPr/>
        </p:nvSpPr>
        <p:spPr>
          <a:xfrm>
            <a:off x="0" y="0"/>
            <a:ext cx="14630040" cy="8229240"/>
          </a:xfrm>
          <a:prstGeom prst="rect">
            <a:avLst/>
          </a:prstGeom>
          <a:solidFill>
            <a:srgbClr val="ffffff">
              <a:alpha val="75000"/>
            </a:srgbClr>
          </a:solidFill>
          <a:ln w="12978">
            <a:solidFill>
              <a:srgbClr val="ffffff">
                <a:alpha val="64000"/>
              </a:srgbClr>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pic>
        <p:nvPicPr>
          <p:cNvPr id="63" name="Image 1" descr="preencoded.png"/>
          <p:cNvPicPr/>
          <p:nvPr/>
        </p:nvPicPr>
        <p:blipFill>
          <a:blip r:embed="rId2"/>
          <a:stretch/>
        </p:blipFill>
        <p:spPr>
          <a:xfrm>
            <a:off x="9144000" y="0"/>
            <a:ext cx="5486040" cy="8229240"/>
          </a:xfrm>
          <a:prstGeom prst="rect">
            <a:avLst/>
          </a:prstGeom>
          <a:ln w="0">
            <a:noFill/>
          </a:ln>
        </p:spPr>
      </p:pic>
      <p:sp>
        <p:nvSpPr>
          <p:cNvPr id="64" name="Text 1"/>
          <p:cNvSpPr/>
          <p:nvPr/>
        </p:nvSpPr>
        <p:spPr>
          <a:xfrm>
            <a:off x="783360" y="574920"/>
            <a:ext cx="4723920" cy="6523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139"/>
              </a:lnSpc>
              <a:tabLst>
                <a:tab algn="l" pos="0"/>
              </a:tabLst>
            </a:pPr>
            <a:r>
              <a:rPr b="0" lang="en-US" sz="4110" spc="-1" strike="noStrike">
                <a:solidFill>
                  <a:srgbClr val="312f2b"/>
                </a:solidFill>
                <a:latin typeface="Gelasio"/>
                <a:ea typeface="Gelasio"/>
              </a:rPr>
              <a:t>Function Prototypes</a:t>
            </a:r>
            <a:endParaRPr b="0" lang="en-US" sz="4110" spc="-1" strike="noStrike">
              <a:solidFill>
                <a:srgbClr val="000000"/>
              </a:solidFill>
              <a:latin typeface="Arial"/>
            </a:endParaRPr>
          </a:p>
        </p:txBody>
      </p:sp>
      <p:sp>
        <p:nvSpPr>
          <p:cNvPr id="65" name="Shape 2"/>
          <p:cNvSpPr/>
          <p:nvPr/>
        </p:nvSpPr>
        <p:spPr>
          <a:xfrm>
            <a:off x="783360" y="1703880"/>
            <a:ext cx="469440" cy="469440"/>
          </a:xfrm>
          <a:prstGeom prst="roundRect">
            <a:avLst>
              <a:gd name="adj" fmla="val 20004"/>
            </a:avLst>
          </a:prstGeom>
          <a:solidFill>
            <a:srgbClr val="e8e8e3"/>
          </a:solidFill>
          <a:ln w="12978">
            <a:solidFill>
              <a:srgbClr val="d1d1c7"/>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66" name="Text 3"/>
          <p:cNvSpPr/>
          <p:nvPr/>
        </p:nvSpPr>
        <p:spPr>
          <a:xfrm>
            <a:off x="949680" y="1743120"/>
            <a:ext cx="136800" cy="39096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3084"/>
              </a:lnSpc>
              <a:tabLst>
                <a:tab algn="l" pos="0"/>
              </a:tabLst>
            </a:pPr>
            <a:r>
              <a:rPr b="0" lang="en-US" sz="2470" spc="-1" strike="noStrike">
                <a:solidFill>
                  <a:srgbClr val="272525"/>
                </a:solidFill>
                <a:latin typeface="Gelasio"/>
                <a:ea typeface="Gelasio"/>
              </a:rPr>
              <a:t>1</a:t>
            </a:r>
            <a:endParaRPr b="0" lang="en-US" sz="2470" spc="-1" strike="noStrike">
              <a:solidFill>
                <a:srgbClr val="000000"/>
              </a:solidFill>
              <a:latin typeface="Arial"/>
            </a:endParaRPr>
          </a:p>
        </p:txBody>
      </p:sp>
      <p:sp>
        <p:nvSpPr>
          <p:cNvPr id="67" name="Text 4"/>
          <p:cNvSpPr/>
          <p:nvPr/>
        </p:nvSpPr>
        <p:spPr>
          <a:xfrm>
            <a:off x="1461960" y="1775880"/>
            <a:ext cx="2088000" cy="32616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71"/>
              </a:lnSpc>
              <a:tabLst>
                <a:tab algn="l" pos="0"/>
              </a:tabLst>
            </a:pPr>
            <a:r>
              <a:rPr b="0" lang="en-US" sz="2060" spc="-1" strike="noStrike">
                <a:solidFill>
                  <a:srgbClr val="272525"/>
                </a:solidFill>
                <a:latin typeface="Gelasio"/>
                <a:ea typeface="Gelasio"/>
              </a:rPr>
              <a:t>search_record</a:t>
            </a:r>
            <a:endParaRPr b="0" lang="en-US" sz="2060" spc="-1" strike="noStrike">
              <a:solidFill>
                <a:srgbClr val="000000"/>
              </a:solidFill>
              <a:latin typeface="Arial"/>
            </a:endParaRPr>
          </a:p>
        </p:txBody>
      </p:sp>
      <p:sp>
        <p:nvSpPr>
          <p:cNvPr id="68" name="Text 5"/>
          <p:cNvSpPr/>
          <p:nvPr/>
        </p:nvSpPr>
        <p:spPr>
          <a:xfrm>
            <a:off x="1461960" y="2310840"/>
            <a:ext cx="6898680" cy="3337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631"/>
              </a:lnSpc>
              <a:tabLst>
                <a:tab algn="l" pos="0"/>
              </a:tabLst>
            </a:pPr>
            <a:r>
              <a:rPr b="0" lang="en-US" sz="1640" spc="-1" strike="noStrike">
                <a:solidFill>
                  <a:srgbClr val="272525"/>
                </a:solidFill>
                <a:latin typeface="Lato"/>
                <a:ea typeface="Lato"/>
              </a:rPr>
              <a:t>Retrieve patient details by first name.</a:t>
            </a:r>
            <a:endParaRPr b="0" lang="en-US" sz="1640" spc="-1" strike="noStrike">
              <a:solidFill>
                <a:srgbClr val="000000"/>
              </a:solidFill>
              <a:latin typeface="Arial"/>
            </a:endParaRPr>
          </a:p>
        </p:txBody>
      </p:sp>
      <p:sp>
        <p:nvSpPr>
          <p:cNvPr id="69" name="Shape 6"/>
          <p:cNvSpPr/>
          <p:nvPr/>
        </p:nvSpPr>
        <p:spPr>
          <a:xfrm>
            <a:off x="783360" y="3017160"/>
            <a:ext cx="469440" cy="469440"/>
          </a:xfrm>
          <a:prstGeom prst="roundRect">
            <a:avLst>
              <a:gd name="adj" fmla="val 20004"/>
            </a:avLst>
          </a:prstGeom>
          <a:solidFill>
            <a:srgbClr val="e8e8e3"/>
          </a:solidFill>
          <a:ln w="12978">
            <a:solidFill>
              <a:srgbClr val="d1d1c7"/>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70" name="Text 7"/>
          <p:cNvSpPr/>
          <p:nvPr/>
        </p:nvSpPr>
        <p:spPr>
          <a:xfrm>
            <a:off x="930600" y="3056040"/>
            <a:ext cx="174960" cy="39096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3084"/>
              </a:lnSpc>
              <a:tabLst>
                <a:tab algn="l" pos="0"/>
              </a:tabLst>
            </a:pPr>
            <a:r>
              <a:rPr b="0" lang="en-US" sz="2470" spc="-1" strike="noStrike">
                <a:solidFill>
                  <a:srgbClr val="272525"/>
                </a:solidFill>
                <a:latin typeface="Gelasio"/>
                <a:ea typeface="Gelasio"/>
              </a:rPr>
              <a:t>2</a:t>
            </a:r>
            <a:endParaRPr b="0" lang="en-US" sz="2470" spc="-1" strike="noStrike">
              <a:solidFill>
                <a:srgbClr val="000000"/>
              </a:solidFill>
              <a:latin typeface="Arial"/>
            </a:endParaRPr>
          </a:p>
        </p:txBody>
      </p:sp>
      <p:sp>
        <p:nvSpPr>
          <p:cNvPr id="71" name="Text 8"/>
          <p:cNvSpPr/>
          <p:nvPr/>
        </p:nvSpPr>
        <p:spPr>
          <a:xfrm>
            <a:off x="1461960" y="3088800"/>
            <a:ext cx="2088000" cy="32616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71"/>
              </a:lnSpc>
              <a:tabLst>
                <a:tab algn="l" pos="0"/>
              </a:tabLst>
            </a:pPr>
            <a:r>
              <a:rPr b="0" lang="en-US" sz="2060" spc="-1" strike="noStrike">
                <a:solidFill>
                  <a:srgbClr val="272525"/>
                </a:solidFill>
                <a:latin typeface="Gelasio"/>
                <a:ea typeface="Gelasio"/>
              </a:rPr>
              <a:t>Login</a:t>
            </a:r>
            <a:endParaRPr b="0" lang="en-US" sz="2060" spc="-1" strike="noStrike">
              <a:solidFill>
                <a:srgbClr val="000000"/>
              </a:solidFill>
              <a:latin typeface="Arial"/>
            </a:endParaRPr>
          </a:p>
        </p:txBody>
      </p:sp>
      <p:sp>
        <p:nvSpPr>
          <p:cNvPr id="72" name="Text 9"/>
          <p:cNvSpPr/>
          <p:nvPr/>
        </p:nvSpPr>
        <p:spPr>
          <a:xfrm>
            <a:off x="1461960" y="3624120"/>
            <a:ext cx="6898680" cy="3337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631"/>
              </a:lnSpc>
              <a:tabLst>
                <a:tab algn="l" pos="0"/>
              </a:tabLst>
            </a:pPr>
            <a:r>
              <a:rPr b="0" lang="en-US" sz="1640" spc="-1" strike="noStrike">
                <a:solidFill>
                  <a:srgbClr val="272525"/>
                </a:solidFill>
                <a:latin typeface="Lato"/>
                <a:ea typeface="Lato"/>
              </a:rPr>
              <a:t>Authenticate users with username and password.</a:t>
            </a:r>
            <a:endParaRPr b="0" lang="en-US" sz="1640" spc="-1" strike="noStrike">
              <a:solidFill>
                <a:srgbClr val="000000"/>
              </a:solidFill>
              <a:latin typeface="Arial"/>
            </a:endParaRPr>
          </a:p>
        </p:txBody>
      </p:sp>
      <p:sp>
        <p:nvSpPr>
          <p:cNvPr id="73" name="Shape 10"/>
          <p:cNvSpPr/>
          <p:nvPr/>
        </p:nvSpPr>
        <p:spPr>
          <a:xfrm>
            <a:off x="783360" y="4330080"/>
            <a:ext cx="469440" cy="469440"/>
          </a:xfrm>
          <a:prstGeom prst="roundRect">
            <a:avLst>
              <a:gd name="adj" fmla="val 20004"/>
            </a:avLst>
          </a:prstGeom>
          <a:solidFill>
            <a:srgbClr val="e8e8e3"/>
          </a:solidFill>
          <a:ln w="12978">
            <a:solidFill>
              <a:srgbClr val="d1d1c7"/>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74" name="Text 11"/>
          <p:cNvSpPr/>
          <p:nvPr/>
        </p:nvSpPr>
        <p:spPr>
          <a:xfrm>
            <a:off x="930600" y="4369320"/>
            <a:ext cx="174960" cy="39096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3084"/>
              </a:lnSpc>
              <a:tabLst>
                <a:tab algn="l" pos="0"/>
              </a:tabLst>
            </a:pPr>
            <a:r>
              <a:rPr b="0" lang="en-US" sz="2470" spc="-1" strike="noStrike">
                <a:solidFill>
                  <a:srgbClr val="272525"/>
                </a:solidFill>
                <a:latin typeface="Gelasio"/>
                <a:ea typeface="Gelasio"/>
              </a:rPr>
              <a:t>3</a:t>
            </a:r>
            <a:endParaRPr b="0" lang="en-US" sz="2470" spc="-1" strike="noStrike">
              <a:solidFill>
                <a:srgbClr val="000000"/>
              </a:solidFill>
              <a:latin typeface="Arial"/>
            </a:endParaRPr>
          </a:p>
        </p:txBody>
      </p:sp>
      <p:sp>
        <p:nvSpPr>
          <p:cNvPr id="75" name="Text 12"/>
          <p:cNvSpPr/>
          <p:nvPr/>
        </p:nvSpPr>
        <p:spPr>
          <a:xfrm>
            <a:off x="1461960" y="4401720"/>
            <a:ext cx="2088000" cy="32616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71"/>
              </a:lnSpc>
              <a:tabLst>
                <a:tab algn="l" pos="0"/>
              </a:tabLst>
            </a:pPr>
            <a:r>
              <a:rPr b="0" lang="en-US" sz="2060" spc="-1" strike="noStrike">
                <a:solidFill>
                  <a:srgbClr val="272525"/>
                </a:solidFill>
                <a:latin typeface="Gelasio"/>
                <a:ea typeface="Gelasio"/>
              </a:rPr>
              <a:t>Admit_patient</a:t>
            </a:r>
            <a:endParaRPr b="0" lang="en-US" sz="2060" spc="-1" strike="noStrike">
              <a:solidFill>
                <a:srgbClr val="000000"/>
              </a:solidFill>
              <a:latin typeface="Arial"/>
            </a:endParaRPr>
          </a:p>
        </p:txBody>
      </p:sp>
      <p:sp>
        <p:nvSpPr>
          <p:cNvPr id="76" name="Text 13"/>
          <p:cNvSpPr/>
          <p:nvPr/>
        </p:nvSpPr>
        <p:spPr>
          <a:xfrm>
            <a:off x="1461960" y="4937040"/>
            <a:ext cx="6898680" cy="3337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631"/>
              </a:lnSpc>
              <a:tabLst>
                <a:tab algn="l" pos="0"/>
              </a:tabLst>
            </a:pPr>
            <a:r>
              <a:rPr b="0" lang="en-US" sz="1640" spc="-1" strike="noStrike">
                <a:solidFill>
                  <a:srgbClr val="272525"/>
                </a:solidFill>
                <a:latin typeface="Lato"/>
                <a:ea typeface="Lato"/>
              </a:rPr>
              <a:t>Add patient records, search and delete records.</a:t>
            </a:r>
            <a:endParaRPr b="0" lang="en-US" sz="1640" spc="-1" strike="noStrike">
              <a:solidFill>
                <a:srgbClr val="000000"/>
              </a:solidFill>
              <a:latin typeface="Arial"/>
            </a:endParaRPr>
          </a:p>
        </p:txBody>
      </p:sp>
      <p:sp>
        <p:nvSpPr>
          <p:cNvPr id="77" name="Text 14"/>
          <p:cNvSpPr/>
          <p:nvPr/>
        </p:nvSpPr>
        <p:spPr>
          <a:xfrm>
            <a:off x="783360" y="5584320"/>
            <a:ext cx="4176720" cy="6523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139"/>
              </a:lnSpc>
              <a:tabLst>
                <a:tab algn="l" pos="0"/>
              </a:tabLst>
            </a:pPr>
            <a:r>
              <a:rPr b="0" lang="en-US" sz="4110" spc="-1" strike="noStrike">
                <a:solidFill>
                  <a:srgbClr val="312f2b"/>
                </a:solidFill>
                <a:latin typeface="Gelasio"/>
                <a:ea typeface="Gelasio"/>
              </a:rPr>
              <a:t>Title Function</a:t>
            </a:r>
            <a:endParaRPr b="0" lang="en-US" sz="4110" spc="-1" strike="noStrike">
              <a:solidFill>
                <a:srgbClr val="000000"/>
              </a:solidFill>
              <a:latin typeface="Arial"/>
            </a:endParaRPr>
          </a:p>
        </p:txBody>
      </p:sp>
      <p:sp>
        <p:nvSpPr>
          <p:cNvPr id="78" name="Shape 15"/>
          <p:cNvSpPr/>
          <p:nvPr/>
        </p:nvSpPr>
        <p:spPr>
          <a:xfrm>
            <a:off x="783360" y="6713280"/>
            <a:ext cx="469440" cy="469440"/>
          </a:xfrm>
          <a:prstGeom prst="roundRect">
            <a:avLst>
              <a:gd name="adj" fmla="val 20004"/>
            </a:avLst>
          </a:prstGeom>
          <a:solidFill>
            <a:srgbClr val="e8e8e3"/>
          </a:solidFill>
          <a:ln w="12978">
            <a:solidFill>
              <a:srgbClr val="d1d1c7"/>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79" name="Text 16"/>
          <p:cNvSpPr/>
          <p:nvPr/>
        </p:nvSpPr>
        <p:spPr>
          <a:xfrm>
            <a:off x="949680" y="6752520"/>
            <a:ext cx="136800" cy="39096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3084"/>
              </a:lnSpc>
              <a:tabLst>
                <a:tab algn="l" pos="0"/>
              </a:tabLst>
            </a:pPr>
            <a:r>
              <a:rPr b="0" lang="en-US" sz="2470" spc="-1" strike="noStrike">
                <a:solidFill>
                  <a:srgbClr val="272525"/>
                </a:solidFill>
                <a:latin typeface="Gelasio"/>
                <a:ea typeface="Gelasio"/>
              </a:rPr>
              <a:t>1</a:t>
            </a:r>
            <a:endParaRPr b="0" lang="en-US" sz="2470" spc="-1" strike="noStrike">
              <a:solidFill>
                <a:srgbClr val="000000"/>
              </a:solidFill>
              <a:latin typeface="Arial"/>
            </a:endParaRPr>
          </a:p>
        </p:txBody>
      </p:sp>
      <p:sp>
        <p:nvSpPr>
          <p:cNvPr id="80" name="Text 17"/>
          <p:cNvSpPr/>
          <p:nvPr/>
        </p:nvSpPr>
        <p:spPr>
          <a:xfrm>
            <a:off x="1461960" y="6785280"/>
            <a:ext cx="2088000" cy="32616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71"/>
              </a:lnSpc>
              <a:tabLst>
                <a:tab algn="l" pos="0"/>
              </a:tabLst>
            </a:pPr>
            <a:r>
              <a:rPr b="0" lang="en-US" sz="2060" spc="-1" strike="noStrike">
                <a:solidFill>
                  <a:srgbClr val="272525"/>
                </a:solidFill>
                <a:latin typeface="Gelasio"/>
                <a:ea typeface="Gelasio"/>
              </a:rPr>
              <a:t>Welcome Message</a:t>
            </a:r>
            <a:endParaRPr b="0" lang="en-US" sz="2060" spc="-1" strike="noStrike">
              <a:solidFill>
                <a:srgbClr val="000000"/>
              </a:solidFill>
              <a:latin typeface="Arial"/>
            </a:endParaRPr>
          </a:p>
        </p:txBody>
      </p:sp>
      <p:sp>
        <p:nvSpPr>
          <p:cNvPr id="81" name="Text 18"/>
          <p:cNvSpPr/>
          <p:nvPr/>
        </p:nvSpPr>
        <p:spPr>
          <a:xfrm>
            <a:off x="1461960" y="7320240"/>
            <a:ext cx="6898680" cy="3337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631"/>
              </a:lnSpc>
              <a:tabLst>
                <a:tab algn="l" pos="0"/>
              </a:tabLst>
            </a:pPr>
            <a:r>
              <a:rPr b="0" lang="en-US" sz="1640" spc="-1" strike="noStrike">
                <a:solidFill>
                  <a:srgbClr val="272525"/>
                </a:solidFill>
                <a:latin typeface="Lato"/>
                <a:ea typeface="Lato"/>
              </a:rPr>
              <a:t>Displays a warm welcome and the Hospital Management System title.</a:t>
            </a:r>
            <a:endParaRPr b="0" lang="en-US" sz="1640" spc="-1" strike="noStrike">
              <a:solidFill>
                <a:srgbClr val="000000"/>
              </a:solidFill>
              <a:latin typeface="Arial"/>
            </a:endParaRPr>
          </a:p>
        </p:txBody>
      </p:sp>
    </p:spTree>
  </p:cSld>
  <p:transition spd="slow">
    <p:push dir="l"/>
  </p:transition>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2" name="Image 0" descr="preencoded.png"/>
          <p:cNvPicPr/>
          <p:nvPr/>
        </p:nvPicPr>
        <p:blipFill>
          <a:blip r:embed="rId1"/>
          <a:stretch/>
        </p:blipFill>
        <p:spPr>
          <a:xfrm>
            <a:off x="0" y="0"/>
            <a:ext cx="14630040" cy="8229240"/>
          </a:xfrm>
          <a:prstGeom prst="rect">
            <a:avLst/>
          </a:prstGeom>
          <a:ln w="0">
            <a:noFill/>
          </a:ln>
        </p:spPr>
      </p:pic>
      <p:sp>
        <p:nvSpPr>
          <p:cNvPr id="83" name="Shape 0"/>
          <p:cNvSpPr/>
          <p:nvPr/>
        </p:nvSpPr>
        <p:spPr>
          <a:xfrm>
            <a:off x="0" y="0"/>
            <a:ext cx="14630040" cy="8229240"/>
          </a:xfrm>
          <a:prstGeom prst="rect">
            <a:avLst/>
          </a:prstGeom>
          <a:solidFill>
            <a:srgbClr val="ffffff">
              <a:alpha val="75000"/>
            </a:srgbClr>
          </a:solidFill>
          <a:ln w="12978">
            <a:solidFill>
              <a:srgbClr val="ffffff">
                <a:alpha val="64000"/>
              </a:srgbClr>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pic>
        <p:nvPicPr>
          <p:cNvPr id="84" name="Image 1" descr="preencoded.png"/>
          <p:cNvPicPr/>
          <p:nvPr/>
        </p:nvPicPr>
        <p:blipFill>
          <a:blip r:embed="rId2"/>
          <a:stretch/>
        </p:blipFill>
        <p:spPr>
          <a:xfrm>
            <a:off x="0" y="0"/>
            <a:ext cx="14630040" cy="2614680"/>
          </a:xfrm>
          <a:prstGeom prst="rect">
            <a:avLst/>
          </a:prstGeom>
          <a:ln w="0">
            <a:noFill/>
          </a:ln>
        </p:spPr>
      </p:pic>
      <p:sp>
        <p:nvSpPr>
          <p:cNvPr id="85" name="Text 1"/>
          <p:cNvSpPr/>
          <p:nvPr/>
        </p:nvSpPr>
        <p:spPr>
          <a:xfrm>
            <a:off x="2346120" y="3192120"/>
            <a:ext cx="4183920" cy="65340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148"/>
              </a:lnSpc>
              <a:tabLst>
                <a:tab algn="l" pos="0"/>
              </a:tabLst>
            </a:pPr>
            <a:r>
              <a:rPr b="0" lang="en-US" sz="4120" spc="-1" strike="noStrike">
                <a:solidFill>
                  <a:srgbClr val="312f2b"/>
                </a:solidFill>
                <a:latin typeface="Gelasio"/>
                <a:ea typeface="Gelasio"/>
              </a:rPr>
              <a:t>Login Function</a:t>
            </a:r>
            <a:endParaRPr b="0" lang="en-US" sz="4120" spc="-1" strike="noStrike">
              <a:solidFill>
                <a:srgbClr val="000000"/>
              </a:solidFill>
              <a:latin typeface="Arial"/>
            </a:endParaRPr>
          </a:p>
        </p:txBody>
      </p:sp>
      <p:sp>
        <p:nvSpPr>
          <p:cNvPr id="86" name="Shape 2"/>
          <p:cNvSpPr/>
          <p:nvPr/>
        </p:nvSpPr>
        <p:spPr>
          <a:xfrm>
            <a:off x="2346120" y="4322880"/>
            <a:ext cx="470160" cy="470160"/>
          </a:xfrm>
          <a:prstGeom prst="roundRect">
            <a:avLst>
              <a:gd name="adj" fmla="val 20004"/>
            </a:avLst>
          </a:prstGeom>
          <a:solidFill>
            <a:srgbClr val="e8e8e3"/>
          </a:solidFill>
          <a:ln w="12978">
            <a:solidFill>
              <a:srgbClr val="d1d1c7"/>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87" name="Text 3"/>
          <p:cNvSpPr/>
          <p:nvPr/>
        </p:nvSpPr>
        <p:spPr>
          <a:xfrm>
            <a:off x="2512800" y="4362120"/>
            <a:ext cx="136800" cy="39204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3090"/>
              </a:lnSpc>
              <a:tabLst>
                <a:tab algn="l" pos="0"/>
              </a:tabLst>
            </a:pPr>
            <a:r>
              <a:rPr b="0" lang="en-US" sz="2470" spc="-1" strike="noStrike">
                <a:solidFill>
                  <a:srgbClr val="272525"/>
                </a:solidFill>
                <a:latin typeface="Gelasio"/>
                <a:ea typeface="Gelasio"/>
              </a:rPr>
              <a:t>1</a:t>
            </a:r>
            <a:endParaRPr b="0" lang="en-US" sz="2470" spc="-1" strike="noStrike">
              <a:solidFill>
                <a:srgbClr val="000000"/>
              </a:solidFill>
              <a:latin typeface="Arial"/>
            </a:endParaRPr>
          </a:p>
        </p:txBody>
      </p:sp>
      <p:sp>
        <p:nvSpPr>
          <p:cNvPr id="88" name="Text 4"/>
          <p:cNvSpPr/>
          <p:nvPr/>
        </p:nvSpPr>
        <p:spPr>
          <a:xfrm>
            <a:off x="3026160" y="4394880"/>
            <a:ext cx="2316240" cy="3265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74"/>
              </a:lnSpc>
              <a:tabLst>
                <a:tab algn="l" pos="0"/>
              </a:tabLst>
            </a:pPr>
            <a:r>
              <a:rPr b="0" lang="en-US" sz="2060" spc="-1" strike="noStrike">
                <a:solidFill>
                  <a:srgbClr val="272525"/>
                </a:solidFill>
                <a:latin typeface="Gelasio"/>
                <a:ea typeface="Gelasio"/>
              </a:rPr>
              <a:t>User Authentication</a:t>
            </a:r>
            <a:endParaRPr b="0" lang="en-US" sz="2060" spc="-1" strike="noStrike">
              <a:solidFill>
                <a:srgbClr val="000000"/>
              </a:solidFill>
              <a:latin typeface="Arial"/>
            </a:endParaRPr>
          </a:p>
        </p:txBody>
      </p:sp>
      <p:sp>
        <p:nvSpPr>
          <p:cNvPr id="89" name="Text 5"/>
          <p:cNvSpPr/>
          <p:nvPr/>
        </p:nvSpPr>
        <p:spPr>
          <a:xfrm>
            <a:off x="3026160" y="4930920"/>
            <a:ext cx="9257760" cy="33444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636"/>
              </a:lnSpc>
              <a:tabLst>
                <a:tab algn="l" pos="0"/>
              </a:tabLst>
            </a:pPr>
            <a:r>
              <a:rPr b="0" lang="en-US" sz="1640" spc="-1" strike="noStrike">
                <a:solidFill>
                  <a:srgbClr val="272525"/>
                </a:solidFill>
                <a:latin typeface="Lato"/>
                <a:ea typeface="Lato"/>
              </a:rPr>
              <a:t>Requests username and password, allowing three attempts for login.</a:t>
            </a:r>
            <a:endParaRPr b="0" lang="en-US" sz="1640" spc="-1" strike="noStrike">
              <a:solidFill>
                <a:srgbClr val="000000"/>
              </a:solidFill>
              <a:latin typeface="Arial"/>
            </a:endParaRPr>
          </a:p>
        </p:txBody>
      </p:sp>
      <p:sp>
        <p:nvSpPr>
          <p:cNvPr id="90" name="Text 6"/>
          <p:cNvSpPr/>
          <p:nvPr/>
        </p:nvSpPr>
        <p:spPr>
          <a:xfrm>
            <a:off x="2346120" y="5579280"/>
            <a:ext cx="4884120" cy="65340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148"/>
              </a:lnSpc>
              <a:tabLst>
                <a:tab algn="l" pos="0"/>
              </a:tabLst>
            </a:pPr>
            <a:r>
              <a:rPr b="0" lang="en-US" sz="4120" spc="-1" strike="noStrike">
                <a:solidFill>
                  <a:srgbClr val="312f2b"/>
                </a:solidFill>
                <a:latin typeface="Gelasio"/>
                <a:ea typeface="Gelasio"/>
              </a:rPr>
              <a:t>Home Page Function</a:t>
            </a:r>
            <a:endParaRPr b="0" lang="en-US" sz="4120" spc="-1" strike="noStrike">
              <a:solidFill>
                <a:srgbClr val="000000"/>
              </a:solidFill>
              <a:latin typeface="Arial"/>
            </a:endParaRPr>
          </a:p>
        </p:txBody>
      </p:sp>
      <p:sp>
        <p:nvSpPr>
          <p:cNvPr id="91" name="Shape 7"/>
          <p:cNvSpPr/>
          <p:nvPr/>
        </p:nvSpPr>
        <p:spPr>
          <a:xfrm>
            <a:off x="2346120" y="6710040"/>
            <a:ext cx="470160" cy="470160"/>
          </a:xfrm>
          <a:prstGeom prst="roundRect">
            <a:avLst>
              <a:gd name="adj" fmla="val 20004"/>
            </a:avLst>
          </a:prstGeom>
          <a:solidFill>
            <a:srgbClr val="e8e8e3"/>
          </a:solidFill>
          <a:ln w="12978">
            <a:solidFill>
              <a:srgbClr val="d1d1c7"/>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92" name="Text 8"/>
          <p:cNvSpPr/>
          <p:nvPr/>
        </p:nvSpPr>
        <p:spPr>
          <a:xfrm>
            <a:off x="2512800" y="6749280"/>
            <a:ext cx="136800" cy="39204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3090"/>
              </a:lnSpc>
              <a:tabLst>
                <a:tab algn="l" pos="0"/>
              </a:tabLst>
            </a:pPr>
            <a:r>
              <a:rPr b="0" lang="en-US" sz="2470" spc="-1" strike="noStrike">
                <a:solidFill>
                  <a:srgbClr val="272525"/>
                </a:solidFill>
                <a:latin typeface="Gelasio"/>
                <a:ea typeface="Gelasio"/>
              </a:rPr>
              <a:t>1</a:t>
            </a:r>
            <a:endParaRPr b="0" lang="en-US" sz="2470" spc="-1" strike="noStrike">
              <a:solidFill>
                <a:srgbClr val="000000"/>
              </a:solidFill>
              <a:latin typeface="Arial"/>
            </a:endParaRPr>
          </a:p>
        </p:txBody>
      </p:sp>
      <p:sp>
        <p:nvSpPr>
          <p:cNvPr id="93" name="Text 9"/>
          <p:cNvSpPr/>
          <p:nvPr/>
        </p:nvSpPr>
        <p:spPr>
          <a:xfrm>
            <a:off x="3026160" y="6782040"/>
            <a:ext cx="2445840" cy="3265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74"/>
              </a:lnSpc>
              <a:tabLst>
                <a:tab algn="l" pos="0"/>
              </a:tabLst>
            </a:pPr>
            <a:r>
              <a:rPr b="0" lang="en-US" sz="2060" spc="-1" strike="noStrike">
                <a:solidFill>
                  <a:srgbClr val="272525"/>
                </a:solidFill>
                <a:latin typeface="Gelasio"/>
                <a:ea typeface="Gelasio"/>
              </a:rPr>
              <a:t>Functionalities Menu</a:t>
            </a:r>
            <a:endParaRPr b="0" lang="en-US" sz="2060" spc="-1" strike="noStrike">
              <a:solidFill>
                <a:srgbClr val="000000"/>
              </a:solidFill>
              <a:latin typeface="Arial"/>
            </a:endParaRPr>
          </a:p>
        </p:txBody>
      </p:sp>
      <p:sp>
        <p:nvSpPr>
          <p:cNvPr id="94" name="Text 10"/>
          <p:cNvSpPr/>
          <p:nvPr/>
        </p:nvSpPr>
        <p:spPr>
          <a:xfrm>
            <a:off x="3026160" y="7318080"/>
            <a:ext cx="9257760" cy="33444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636"/>
              </a:lnSpc>
              <a:tabLst>
                <a:tab algn="l" pos="0"/>
              </a:tabLst>
            </a:pPr>
            <a:r>
              <a:rPr b="0" lang="en-US" sz="1640" spc="-1" strike="noStrike">
                <a:solidFill>
                  <a:srgbClr val="272525"/>
                </a:solidFill>
                <a:latin typeface="Lato"/>
                <a:ea typeface="Lato"/>
              </a:rPr>
              <a:t>Provides options for patient admission, record management, adding &amp; removing doctors, and more.</a:t>
            </a:r>
            <a:endParaRPr b="0" lang="en-US" sz="1640" spc="-1" strike="noStrike">
              <a:solidFill>
                <a:srgbClr val="000000"/>
              </a:solidFill>
              <a:latin typeface="Arial"/>
            </a:endParaRPr>
          </a:p>
        </p:txBody>
      </p:sp>
    </p:spTree>
  </p:cSld>
  <p:transition spd="slow">
    <p:push dir="r"/>
  </p:transition>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5" name="Image 0" descr="preencoded.png"/>
          <p:cNvPicPr/>
          <p:nvPr/>
        </p:nvPicPr>
        <p:blipFill>
          <a:blip r:embed="rId1"/>
          <a:stretch/>
        </p:blipFill>
        <p:spPr>
          <a:xfrm>
            <a:off x="0" y="0"/>
            <a:ext cx="14630040" cy="8229240"/>
          </a:xfrm>
          <a:prstGeom prst="rect">
            <a:avLst/>
          </a:prstGeom>
          <a:ln w="0">
            <a:noFill/>
          </a:ln>
        </p:spPr>
      </p:pic>
      <p:sp>
        <p:nvSpPr>
          <p:cNvPr id="96" name="Shape 0"/>
          <p:cNvSpPr/>
          <p:nvPr/>
        </p:nvSpPr>
        <p:spPr>
          <a:xfrm>
            <a:off x="0" y="0"/>
            <a:ext cx="14630040" cy="8229240"/>
          </a:xfrm>
          <a:prstGeom prst="rect">
            <a:avLst/>
          </a:prstGeom>
          <a:solidFill>
            <a:srgbClr val="ffffff">
              <a:alpha val="75000"/>
            </a:srgbClr>
          </a:solidFill>
          <a:ln w="13811">
            <a:solidFill>
              <a:srgbClr val="ffffff">
                <a:alpha val="64000"/>
              </a:srgbClr>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pic>
        <p:nvPicPr>
          <p:cNvPr id="97" name="Image 1" descr="preencoded.png"/>
          <p:cNvPicPr/>
          <p:nvPr/>
        </p:nvPicPr>
        <p:blipFill>
          <a:blip r:embed="rId2"/>
          <a:stretch/>
        </p:blipFill>
        <p:spPr>
          <a:xfrm>
            <a:off x="0" y="0"/>
            <a:ext cx="3657240" cy="8229240"/>
          </a:xfrm>
          <a:prstGeom prst="rect">
            <a:avLst/>
          </a:prstGeom>
          <a:ln w="0">
            <a:noFill/>
          </a:ln>
        </p:spPr>
      </p:pic>
      <p:sp>
        <p:nvSpPr>
          <p:cNvPr id="98" name="Text 1"/>
          <p:cNvSpPr/>
          <p:nvPr/>
        </p:nvSpPr>
        <p:spPr>
          <a:xfrm>
            <a:off x="4490640" y="1745640"/>
            <a:ext cx="5897520" cy="69408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468"/>
              </a:lnSpc>
              <a:tabLst>
                <a:tab algn="l" pos="0"/>
              </a:tabLst>
            </a:pPr>
            <a:r>
              <a:rPr b="0" lang="en-US" sz="4370" spc="-1" strike="noStrike">
                <a:solidFill>
                  <a:srgbClr val="312f2b"/>
                </a:solidFill>
                <a:latin typeface="Gelasio"/>
                <a:ea typeface="Gelasio"/>
              </a:rPr>
              <a:t>Search Record Function</a:t>
            </a:r>
            <a:endParaRPr b="0" lang="en-US" sz="4370" spc="-1" strike="noStrike">
              <a:solidFill>
                <a:srgbClr val="000000"/>
              </a:solidFill>
              <a:latin typeface="Arial"/>
            </a:endParaRPr>
          </a:p>
        </p:txBody>
      </p:sp>
      <p:sp>
        <p:nvSpPr>
          <p:cNvPr id="99" name="Shape 2"/>
          <p:cNvSpPr/>
          <p:nvPr/>
        </p:nvSpPr>
        <p:spPr>
          <a:xfrm>
            <a:off x="4490640" y="2946960"/>
            <a:ext cx="499680" cy="499680"/>
          </a:xfrm>
          <a:prstGeom prst="roundRect">
            <a:avLst>
              <a:gd name="adj" fmla="val 20000"/>
            </a:avLst>
          </a:prstGeom>
          <a:solidFill>
            <a:srgbClr val="e8e8e3"/>
          </a:solidFill>
          <a:ln w="13811">
            <a:solidFill>
              <a:srgbClr val="d1d1c7"/>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00" name="Text 3"/>
          <p:cNvSpPr/>
          <p:nvPr/>
        </p:nvSpPr>
        <p:spPr>
          <a:xfrm>
            <a:off x="4668480" y="2988720"/>
            <a:ext cx="144360" cy="41616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3280"/>
              </a:lnSpc>
              <a:tabLst>
                <a:tab algn="l" pos="0"/>
              </a:tabLst>
            </a:pPr>
            <a:r>
              <a:rPr b="0" lang="en-US" sz="2620" spc="-1" strike="noStrike">
                <a:solidFill>
                  <a:srgbClr val="272525"/>
                </a:solidFill>
                <a:latin typeface="Gelasio"/>
                <a:ea typeface="Gelasio"/>
              </a:rPr>
              <a:t>1</a:t>
            </a:r>
            <a:endParaRPr b="0" lang="en-US" sz="2620" spc="-1" strike="noStrike">
              <a:solidFill>
                <a:srgbClr val="000000"/>
              </a:solidFill>
              <a:latin typeface="Arial"/>
            </a:endParaRPr>
          </a:p>
        </p:txBody>
      </p:sp>
      <p:sp>
        <p:nvSpPr>
          <p:cNvPr id="101" name="Text 4"/>
          <p:cNvSpPr/>
          <p:nvPr/>
        </p:nvSpPr>
        <p:spPr>
          <a:xfrm>
            <a:off x="5212800" y="3023280"/>
            <a:ext cx="2658960" cy="34668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33"/>
              </a:lnSpc>
              <a:tabLst>
                <a:tab algn="l" pos="0"/>
              </a:tabLst>
            </a:pPr>
            <a:r>
              <a:rPr b="0" lang="en-US" sz="2190" spc="-1" strike="noStrike">
                <a:solidFill>
                  <a:srgbClr val="272525"/>
                </a:solidFill>
                <a:latin typeface="Gelasio"/>
                <a:ea typeface="Gelasio"/>
              </a:rPr>
              <a:t>Search Patient Details</a:t>
            </a:r>
            <a:endParaRPr b="0" lang="en-US" sz="2190" spc="-1" strike="noStrike">
              <a:solidFill>
                <a:srgbClr val="000000"/>
              </a:solidFill>
              <a:latin typeface="Arial"/>
            </a:endParaRPr>
          </a:p>
        </p:txBody>
      </p:sp>
      <p:sp>
        <p:nvSpPr>
          <p:cNvPr id="102" name="Text 5"/>
          <p:cNvSpPr/>
          <p:nvPr/>
        </p:nvSpPr>
        <p:spPr>
          <a:xfrm>
            <a:off x="5212800" y="3592800"/>
            <a:ext cx="8583840" cy="35496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98"/>
              </a:lnSpc>
              <a:tabLst>
                <a:tab algn="l" pos="0"/>
              </a:tabLst>
            </a:pPr>
            <a:r>
              <a:rPr b="0" lang="en-US" sz="1750" spc="-1" strike="noStrike">
                <a:solidFill>
                  <a:srgbClr val="272525"/>
                </a:solidFill>
                <a:latin typeface="Lato"/>
                <a:ea typeface="Lato"/>
              </a:rPr>
              <a:t>Enables searching for patient records based on first name.</a:t>
            </a:r>
            <a:endParaRPr b="0" lang="en-US" sz="1750" spc="-1" strike="noStrike">
              <a:solidFill>
                <a:srgbClr val="000000"/>
              </a:solidFill>
              <a:latin typeface="Arial"/>
            </a:endParaRPr>
          </a:p>
        </p:txBody>
      </p:sp>
      <p:sp>
        <p:nvSpPr>
          <p:cNvPr id="103" name="Text 6"/>
          <p:cNvSpPr/>
          <p:nvPr/>
        </p:nvSpPr>
        <p:spPr>
          <a:xfrm>
            <a:off x="4490640" y="4281480"/>
            <a:ext cx="5226840" cy="69408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468"/>
              </a:lnSpc>
              <a:tabLst>
                <a:tab algn="l" pos="0"/>
              </a:tabLst>
            </a:pPr>
            <a:r>
              <a:rPr b="0" lang="en-US" sz="4370" spc="-1" strike="noStrike">
                <a:solidFill>
                  <a:srgbClr val="312f2b"/>
                </a:solidFill>
                <a:latin typeface="Gelasio"/>
                <a:ea typeface="Gelasio"/>
              </a:rPr>
              <a:t>Delete Data Function</a:t>
            </a:r>
            <a:endParaRPr b="0" lang="en-US" sz="4370" spc="-1" strike="noStrike">
              <a:solidFill>
                <a:srgbClr val="000000"/>
              </a:solidFill>
              <a:latin typeface="Arial"/>
            </a:endParaRPr>
          </a:p>
        </p:txBody>
      </p:sp>
      <p:sp>
        <p:nvSpPr>
          <p:cNvPr id="104" name="Shape 7"/>
          <p:cNvSpPr/>
          <p:nvPr/>
        </p:nvSpPr>
        <p:spPr>
          <a:xfrm>
            <a:off x="4490640" y="5482440"/>
            <a:ext cx="499680" cy="499680"/>
          </a:xfrm>
          <a:prstGeom prst="roundRect">
            <a:avLst>
              <a:gd name="adj" fmla="val 20000"/>
            </a:avLst>
          </a:prstGeom>
          <a:solidFill>
            <a:srgbClr val="e8e8e3"/>
          </a:solidFill>
          <a:ln w="13811">
            <a:solidFill>
              <a:srgbClr val="d1d1c7"/>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05" name="Text 8"/>
          <p:cNvSpPr/>
          <p:nvPr/>
        </p:nvSpPr>
        <p:spPr>
          <a:xfrm>
            <a:off x="4668480" y="5524200"/>
            <a:ext cx="144360" cy="41616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3280"/>
              </a:lnSpc>
              <a:tabLst>
                <a:tab algn="l" pos="0"/>
              </a:tabLst>
            </a:pPr>
            <a:r>
              <a:rPr b="0" lang="en-US" sz="2620" spc="-1" strike="noStrike">
                <a:solidFill>
                  <a:srgbClr val="272525"/>
                </a:solidFill>
                <a:latin typeface="Gelasio"/>
                <a:ea typeface="Gelasio"/>
              </a:rPr>
              <a:t>1</a:t>
            </a:r>
            <a:endParaRPr b="0" lang="en-US" sz="2620" spc="-1" strike="noStrike">
              <a:solidFill>
                <a:srgbClr val="000000"/>
              </a:solidFill>
              <a:latin typeface="Arial"/>
            </a:endParaRPr>
          </a:p>
        </p:txBody>
      </p:sp>
      <p:sp>
        <p:nvSpPr>
          <p:cNvPr id="106" name="Text 9"/>
          <p:cNvSpPr/>
          <p:nvPr/>
        </p:nvSpPr>
        <p:spPr>
          <a:xfrm>
            <a:off x="5212800" y="5558760"/>
            <a:ext cx="2221560" cy="34668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33"/>
              </a:lnSpc>
              <a:tabLst>
                <a:tab algn="l" pos="0"/>
              </a:tabLst>
            </a:pPr>
            <a:r>
              <a:rPr b="0" lang="en-US" sz="2190" spc="-1" strike="noStrike">
                <a:solidFill>
                  <a:srgbClr val="272525"/>
                </a:solidFill>
                <a:latin typeface="Gelasio"/>
                <a:ea typeface="Gelasio"/>
              </a:rPr>
              <a:t>Discharge Patient</a:t>
            </a:r>
            <a:endParaRPr b="0" lang="en-US" sz="2190" spc="-1" strike="noStrike">
              <a:solidFill>
                <a:srgbClr val="000000"/>
              </a:solidFill>
              <a:latin typeface="Arial"/>
            </a:endParaRPr>
          </a:p>
        </p:txBody>
      </p:sp>
      <p:sp>
        <p:nvSpPr>
          <p:cNvPr id="107" name="Text 10"/>
          <p:cNvSpPr/>
          <p:nvPr/>
        </p:nvSpPr>
        <p:spPr>
          <a:xfrm>
            <a:off x="5212800" y="6128280"/>
            <a:ext cx="8583840" cy="35496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98"/>
              </a:lnSpc>
              <a:tabLst>
                <a:tab algn="l" pos="0"/>
              </a:tabLst>
            </a:pPr>
            <a:r>
              <a:rPr b="0" lang="en-US" sz="1750" spc="-1" strike="noStrike">
                <a:solidFill>
                  <a:srgbClr val="272525"/>
                </a:solidFill>
                <a:latin typeface="Lato"/>
                <a:ea typeface="Lato"/>
              </a:rPr>
              <a:t>Prompts for first and last name, removes corresponding record from patient file.</a:t>
            </a:r>
            <a:endParaRPr b="0" lang="en-US" sz="1750" spc="-1" strike="noStrike">
              <a:solidFill>
                <a:srgbClr val="000000"/>
              </a:solidFill>
              <a:latin typeface="Arial"/>
            </a:endParaRPr>
          </a:p>
        </p:txBody>
      </p:sp>
    </p:spTree>
  </p:cSld>
  <p:transition spd="slow">
    <p:push dir="d"/>
  </p:transition>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8" name="Image 0" descr="preencoded.png"/>
          <p:cNvPicPr/>
          <p:nvPr/>
        </p:nvPicPr>
        <p:blipFill>
          <a:blip r:embed="rId1"/>
          <a:stretch/>
        </p:blipFill>
        <p:spPr>
          <a:xfrm>
            <a:off x="0" y="0"/>
            <a:ext cx="14630040" cy="8229240"/>
          </a:xfrm>
          <a:prstGeom prst="rect">
            <a:avLst/>
          </a:prstGeom>
          <a:ln w="0">
            <a:noFill/>
          </a:ln>
        </p:spPr>
      </p:pic>
      <p:sp>
        <p:nvSpPr>
          <p:cNvPr id="109" name="Shape 0"/>
          <p:cNvSpPr/>
          <p:nvPr/>
        </p:nvSpPr>
        <p:spPr>
          <a:xfrm>
            <a:off x="0" y="0"/>
            <a:ext cx="14630040" cy="8229240"/>
          </a:xfrm>
          <a:prstGeom prst="rect">
            <a:avLst/>
          </a:prstGeom>
          <a:solidFill>
            <a:srgbClr val="ffffff">
              <a:alpha val="75000"/>
            </a:srgbClr>
          </a:solidFill>
          <a:ln w="13335">
            <a:solidFill>
              <a:srgbClr val="ffffff">
                <a:alpha val="64000"/>
              </a:srgbClr>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pic>
        <p:nvPicPr>
          <p:cNvPr id="110" name="Image 1" descr="preencoded.png"/>
          <p:cNvPicPr/>
          <p:nvPr/>
        </p:nvPicPr>
        <p:blipFill>
          <a:blip r:embed="rId2"/>
          <a:stretch/>
        </p:blipFill>
        <p:spPr>
          <a:xfrm>
            <a:off x="0" y="0"/>
            <a:ext cx="3657240" cy="8229240"/>
          </a:xfrm>
          <a:prstGeom prst="rect">
            <a:avLst/>
          </a:prstGeom>
          <a:ln w="0">
            <a:noFill/>
          </a:ln>
        </p:spPr>
      </p:pic>
      <p:sp>
        <p:nvSpPr>
          <p:cNvPr id="111" name="Text 1"/>
          <p:cNvSpPr/>
          <p:nvPr/>
        </p:nvSpPr>
        <p:spPr>
          <a:xfrm>
            <a:off x="4464720" y="592200"/>
            <a:ext cx="5653800" cy="6721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295"/>
              </a:lnSpc>
              <a:tabLst>
                <a:tab algn="l" pos="0"/>
              </a:tabLst>
            </a:pPr>
            <a:r>
              <a:rPr b="0" lang="en-US" sz="4230" spc="-1" strike="noStrike">
                <a:solidFill>
                  <a:srgbClr val="312f2b"/>
                </a:solidFill>
                <a:latin typeface="Gelasio"/>
                <a:ea typeface="Gelasio"/>
              </a:rPr>
              <a:t>Admit Patient Function</a:t>
            </a:r>
            <a:endParaRPr b="0" lang="en-US" sz="4230" spc="-1" strike="noStrike">
              <a:solidFill>
                <a:srgbClr val="000000"/>
              </a:solidFill>
              <a:latin typeface="Arial"/>
            </a:endParaRPr>
          </a:p>
        </p:txBody>
      </p:sp>
      <p:sp>
        <p:nvSpPr>
          <p:cNvPr id="112" name="Shape 2"/>
          <p:cNvSpPr/>
          <p:nvPr/>
        </p:nvSpPr>
        <p:spPr>
          <a:xfrm>
            <a:off x="4464720" y="1755720"/>
            <a:ext cx="483840" cy="483840"/>
          </a:xfrm>
          <a:prstGeom prst="roundRect">
            <a:avLst>
              <a:gd name="adj" fmla="val 20001"/>
            </a:avLst>
          </a:prstGeom>
          <a:solidFill>
            <a:srgbClr val="e8e8e3"/>
          </a:solidFill>
          <a:ln w="13335">
            <a:solidFill>
              <a:srgbClr val="d1d1c7"/>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13" name="Text 3"/>
          <p:cNvSpPr/>
          <p:nvPr/>
        </p:nvSpPr>
        <p:spPr>
          <a:xfrm>
            <a:off x="4638240" y="1796040"/>
            <a:ext cx="136800" cy="40320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3178"/>
              </a:lnSpc>
              <a:tabLst>
                <a:tab algn="l" pos="0"/>
              </a:tabLst>
            </a:pPr>
            <a:r>
              <a:rPr b="0" lang="en-US" sz="2540" spc="-1" strike="noStrike">
                <a:solidFill>
                  <a:srgbClr val="272525"/>
                </a:solidFill>
                <a:latin typeface="Gelasio"/>
                <a:ea typeface="Gelasio"/>
              </a:rPr>
              <a:t>1</a:t>
            </a:r>
            <a:endParaRPr b="0" lang="en-US" sz="2540" spc="-1" strike="noStrike">
              <a:solidFill>
                <a:srgbClr val="000000"/>
              </a:solidFill>
              <a:latin typeface="Arial"/>
            </a:endParaRPr>
          </a:p>
        </p:txBody>
      </p:sp>
      <p:sp>
        <p:nvSpPr>
          <p:cNvPr id="114" name="Text 4"/>
          <p:cNvSpPr/>
          <p:nvPr/>
        </p:nvSpPr>
        <p:spPr>
          <a:xfrm>
            <a:off x="5163840" y="1829520"/>
            <a:ext cx="3375360" cy="33588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648"/>
              </a:lnSpc>
              <a:tabLst>
                <a:tab algn="l" pos="0"/>
              </a:tabLst>
            </a:pPr>
            <a:r>
              <a:rPr b="0" lang="en-US" sz="2120" spc="-1" strike="noStrike">
                <a:solidFill>
                  <a:srgbClr val="272525"/>
                </a:solidFill>
                <a:latin typeface="Gelasio"/>
                <a:ea typeface="Gelasio"/>
              </a:rPr>
              <a:t>Patient Record Management</a:t>
            </a:r>
            <a:endParaRPr b="0" lang="en-US" sz="2120" spc="-1" strike="noStrike">
              <a:solidFill>
                <a:srgbClr val="000000"/>
              </a:solidFill>
              <a:latin typeface="Arial"/>
            </a:endParaRPr>
          </a:p>
        </p:txBody>
      </p:sp>
      <p:sp>
        <p:nvSpPr>
          <p:cNvPr id="115" name="Text 5"/>
          <p:cNvSpPr/>
          <p:nvPr/>
        </p:nvSpPr>
        <p:spPr>
          <a:xfrm>
            <a:off x="5163840" y="2381040"/>
            <a:ext cx="8659080" cy="34380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10"/>
              </a:lnSpc>
              <a:tabLst>
                <a:tab algn="l" pos="0"/>
              </a:tabLst>
            </a:pPr>
            <a:r>
              <a:rPr b="0" lang="en-US" sz="1700" spc="-1" strike="noStrike">
                <a:solidFill>
                  <a:srgbClr val="272525"/>
                </a:solidFill>
                <a:latin typeface="Lato"/>
                <a:ea typeface="Lato"/>
              </a:rPr>
              <a:t>Options for adding, searching, deleting patient records, and returning to home page.</a:t>
            </a:r>
            <a:endParaRPr b="0" lang="en-US" sz="1700" spc="-1" strike="noStrike">
              <a:solidFill>
                <a:srgbClr val="000000"/>
              </a:solidFill>
              <a:latin typeface="Arial"/>
            </a:endParaRPr>
          </a:p>
        </p:txBody>
      </p:sp>
      <p:sp>
        <p:nvSpPr>
          <p:cNvPr id="116" name="Text 6"/>
          <p:cNvSpPr/>
          <p:nvPr/>
        </p:nvSpPr>
        <p:spPr>
          <a:xfrm>
            <a:off x="4464720" y="3048120"/>
            <a:ext cx="5059440" cy="6721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295"/>
              </a:lnSpc>
              <a:tabLst>
                <a:tab algn="l" pos="0"/>
              </a:tabLst>
            </a:pPr>
            <a:r>
              <a:rPr b="0" lang="en-US" sz="4230" spc="-1" strike="noStrike">
                <a:solidFill>
                  <a:srgbClr val="312f2b"/>
                </a:solidFill>
                <a:latin typeface="Gelasio"/>
                <a:ea typeface="Gelasio"/>
              </a:rPr>
              <a:t>Patient List Function</a:t>
            </a:r>
            <a:endParaRPr b="0" lang="en-US" sz="4230" spc="-1" strike="noStrike">
              <a:solidFill>
                <a:srgbClr val="000000"/>
              </a:solidFill>
              <a:latin typeface="Arial"/>
            </a:endParaRPr>
          </a:p>
        </p:txBody>
      </p:sp>
      <p:sp>
        <p:nvSpPr>
          <p:cNvPr id="117" name="Shape 7"/>
          <p:cNvSpPr/>
          <p:nvPr/>
        </p:nvSpPr>
        <p:spPr>
          <a:xfrm>
            <a:off x="4464720" y="4211640"/>
            <a:ext cx="483840" cy="483840"/>
          </a:xfrm>
          <a:prstGeom prst="roundRect">
            <a:avLst>
              <a:gd name="adj" fmla="val 20001"/>
            </a:avLst>
          </a:prstGeom>
          <a:solidFill>
            <a:srgbClr val="e8e8e3"/>
          </a:solidFill>
          <a:ln w="13335">
            <a:solidFill>
              <a:srgbClr val="d1d1c7"/>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18" name="Text 8"/>
          <p:cNvSpPr/>
          <p:nvPr/>
        </p:nvSpPr>
        <p:spPr>
          <a:xfrm>
            <a:off x="4638240" y="4251960"/>
            <a:ext cx="136800" cy="40320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3178"/>
              </a:lnSpc>
              <a:tabLst>
                <a:tab algn="l" pos="0"/>
              </a:tabLst>
            </a:pPr>
            <a:r>
              <a:rPr b="0" lang="en-US" sz="2540" spc="-1" strike="noStrike">
                <a:solidFill>
                  <a:srgbClr val="272525"/>
                </a:solidFill>
                <a:latin typeface="Gelasio"/>
                <a:ea typeface="Gelasio"/>
              </a:rPr>
              <a:t>1</a:t>
            </a:r>
            <a:endParaRPr b="0" lang="en-US" sz="2540" spc="-1" strike="noStrike">
              <a:solidFill>
                <a:srgbClr val="000000"/>
              </a:solidFill>
              <a:latin typeface="Arial"/>
            </a:endParaRPr>
          </a:p>
        </p:txBody>
      </p:sp>
      <p:sp>
        <p:nvSpPr>
          <p:cNvPr id="119" name="Text 9"/>
          <p:cNvSpPr/>
          <p:nvPr/>
        </p:nvSpPr>
        <p:spPr>
          <a:xfrm>
            <a:off x="5163840" y="4285440"/>
            <a:ext cx="3070440" cy="33588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648"/>
              </a:lnSpc>
              <a:tabLst>
                <a:tab algn="l" pos="0"/>
              </a:tabLst>
            </a:pPr>
            <a:r>
              <a:rPr b="0" lang="en-US" sz="2120" spc="-1" strike="noStrike">
                <a:solidFill>
                  <a:srgbClr val="272525"/>
                </a:solidFill>
                <a:latin typeface="Gelasio"/>
                <a:ea typeface="Gelasio"/>
              </a:rPr>
              <a:t>Display Admitted Patients</a:t>
            </a:r>
            <a:endParaRPr b="0" lang="en-US" sz="2120" spc="-1" strike="noStrike">
              <a:solidFill>
                <a:srgbClr val="000000"/>
              </a:solidFill>
              <a:latin typeface="Arial"/>
            </a:endParaRPr>
          </a:p>
        </p:txBody>
      </p:sp>
      <p:sp>
        <p:nvSpPr>
          <p:cNvPr id="120" name="Text 10"/>
          <p:cNvSpPr/>
          <p:nvPr/>
        </p:nvSpPr>
        <p:spPr>
          <a:xfrm>
            <a:off x="5163840" y="4836960"/>
            <a:ext cx="8659080" cy="34380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10"/>
              </a:lnSpc>
              <a:tabLst>
                <a:tab algn="l" pos="0"/>
              </a:tabLst>
            </a:pPr>
            <a:r>
              <a:rPr b="0" lang="en-US" sz="1700" spc="-1" strike="noStrike">
                <a:solidFill>
                  <a:srgbClr val="272525"/>
                </a:solidFill>
                <a:latin typeface="Lato"/>
                <a:ea typeface="Lato"/>
              </a:rPr>
              <a:t>Shows a list of currently admitted patients.</a:t>
            </a:r>
            <a:endParaRPr b="0" lang="en-US" sz="1700" spc="-1" strike="noStrike">
              <a:solidFill>
                <a:srgbClr val="000000"/>
              </a:solidFill>
              <a:latin typeface="Arial"/>
            </a:endParaRPr>
          </a:p>
        </p:txBody>
      </p:sp>
      <p:sp>
        <p:nvSpPr>
          <p:cNvPr id="121" name="Text 11"/>
          <p:cNvSpPr/>
          <p:nvPr/>
        </p:nvSpPr>
        <p:spPr>
          <a:xfrm>
            <a:off x="4464720" y="5504040"/>
            <a:ext cx="5851800" cy="6721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295"/>
              </a:lnSpc>
              <a:tabLst>
                <a:tab algn="l" pos="0"/>
              </a:tabLst>
            </a:pPr>
            <a:r>
              <a:rPr b="0" lang="en-US" sz="4230" spc="-1" strike="noStrike">
                <a:solidFill>
                  <a:srgbClr val="312f2b"/>
                </a:solidFill>
                <a:latin typeface="Gelasio"/>
                <a:ea typeface="Gelasio"/>
              </a:rPr>
              <a:t>Patient Record Function</a:t>
            </a:r>
            <a:endParaRPr b="0" lang="en-US" sz="4230" spc="-1" strike="noStrike">
              <a:solidFill>
                <a:srgbClr val="000000"/>
              </a:solidFill>
              <a:latin typeface="Arial"/>
            </a:endParaRPr>
          </a:p>
        </p:txBody>
      </p:sp>
      <p:sp>
        <p:nvSpPr>
          <p:cNvPr id="122" name="Shape 12"/>
          <p:cNvSpPr/>
          <p:nvPr/>
        </p:nvSpPr>
        <p:spPr>
          <a:xfrm>
            <a:off x="4464720" y="6667560"/>
            <a:ext cx="483840" cy="483840"/>
          </a:xfrm>
          <a:prstGeom prst="roundRect">
            <a:avLst>
              <a:gd name="adj" fmla="val 20001"/>
            </a:avLst>
          </a:prstGeom>
          <a:solidFill>
            <a:srgbClr val="e8e8e3"/>
          </a:solidFill>
          <a:ln w="13335">
            <a:solidFill>
              <a:srgbClr val="d1d1c7"/>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23" name="Text 13"/>
          <p:cNvSpPr/>
          <p:nvPr/>
        </p:nvSpPr>
        <p:spPr>
          <a:xfrm>
            <a:off x="4638240" y="6707880"/>
            <a:ext cx="136800" cy="40320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3178"/>
              </a:lnSpc>
              <a:tabLst>
                <a:tab algn="l" pos="0"/>
              </a:tabLst>
            </a:pPr>
            <a:r>
              <a:rPr b="0" lang="en-US" sz="2540" spc="-1" strike="noStrike">
                <a:solidFill>
                  <a:srgbClr val="272525"/>
                </a:solidFill>
                <a:latin typeface="Gelasio"/>
                <a:ea typeface="Gelasio"/>
              </a:rPr>
              <a:t>1</a:t>
            </a:r>
            <a:endParaRPr b="0" lang="en-US" sz="2540" spc="-1" strike="noStrike">
              <a:solidFill>
                <a:srgbClr val="000000"/>
              </a:solidFill>
              <a:latin typeface="Arial"/>
            </a:endParaRPr>
          </a:p>
        </p:txBody>
      </p:sp>
      <p:sp>
        <p:nvSpPr>
          <p:cNvPr id="124" name="Text 14"/>
          <p:cNvSpPr/>
          <p:nvPr/>
        </p:nvSpPr>
        <p:spPr>
          <a:xfrm>
            <a:off x="5163840" y="6741360"/>
            <a:ext cx="2151720" cy="33588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648"/>
              </a:lnSpc>
              <a:tabLst>
                <a:tab algn="l" pos="0"/>
              </a:tabLst>
            </a:pPr>
            <a:r>
              <a:rPr b="0" lang="en-US" sz="2120" spc="-1" strike="noStrike">
                <a:solidFill>
                  <a:srgbClr val="272525"/>
                </a:solidFill>
                <a:latin typeface="Gelasio"/>
                <a:ea typeface="Gelasio"/>
              </a:rPr>
              <a:t>Add New Patient</a:t>
            </a:r>
            <a:endParaRPr b="0" lang="en-US" sz="2120" spc="-1" strike="noStrike">
              <a:solidFill>
                <a:srgbClr val="000000"/>
              </a:solidFill>
              <a:latin typeface="Arial"/>
            </a:endParaRPr>
          </a:p>
        </p:txBody>
      </p:sp>
      <p:sp>
        <p:nvSpPr>
          <p:cNvPr id="125" name="Text 15"/>
          <p:cNvSpPr/>
          <p:nvPr/>
        </p:nvSpPr>
        <p:spPr>
          <a:xfrm>
            <a:off x="5163840" y="7292880"/>
            <a:ext cx="8659080" cy="34380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10"/>
              </a:lnSpc>
              <a:tabLst>
                <a:tab algn="l" pos="0"/>
              </a:tabLst>
            </a:pPr>
            <a:r>
              <a:rPr b="0" lang="en-US" sz="1700" spc="-1" strike="noStrike">
                <a:solidFill>
                  <a:srgbClr val="272525"/>
                </a:solidFill>
                <a:latin typeface="Lato"/>
                <a:ea typeface="Lato"/>
              </a:rPr>
              <a:t>Allows input of details for a new patient, which will be added to the patient file.</a:t>
            </a:r>
            <a:endParaRPr b="0" lang="en-US" sz="1700" spc="-1" strike="noStrike">
              <a:solidFill>
                <a:srgbClr val="000000"/>
              </a:solidFill>
              <a:latin typeface="Arial"/>
            </a:endParaRPr>
          </a:p>
        </p:txBody>
      </p:sp>
    </p:spTree>
  </p:cSld>
  <p:transition spd="slow">
    <p:push dir="u"/>
  </p:transition>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6" name="Image 0" descr="preencoded.png"/>
          <p:cNvPicPr/>
          <p:nvPr/>
        </p:nvPicPr>
        <p:blipFill>
          <a:blip r:embed="rId1"/>
          <a:stretch/>
        </p:blipFill>
        <p:spPr>
          <a:xfrm>
            <a:off x="0" y="0"/>
            <a:ext cx="14630040" cy="8229240"/>
          </a:xfrm>
          <a:prstGeom prst="rect">
            <a:avLst/>
          </a:prstGeom>
          <a:ln w="0">
            <a:noFill/>
          </a:ln>
        </p:spPr>
      </p:pic>
      <p:sp>
        <p:nvSpPr>
          <p:cNvPr id="127" name="Shape 0"/>
          <p:cNvSpPr/>
          <p:nvPr/>
        </p:nvSpPr>
        <p:spPr>
          <a:xfrm>
            <a:off x="0" y="0"/>
            <a:ext cx="14630040" cy="8229240"/>
          </a:xfrm>
          <a:prstGeom prst="rect">
            <a:avLst/>
          </a:prstGeom>
          <a:solidFill>
            <a:srgbClr val="ffffff">
              <a:alpha val="75000"/>
            </a:srgbClr>
          </a:solidFill>
          <a:ln w="11430">
            <a:solidFill>
              <a:srgbClr val="ffffff">
                <a:alpha val="64000"/>
              </a:srgbClr>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pic>
        <p:nvPicPr>
          <p:cNvPr id="128" name="Image 1" descr="preencoded.png"/>
          <p:cNvPicPr/>
          <p:nvPr/>
        </p:nvPicPr>
        <p:blipFill>
          <a:blip r:embed="rId2"/>
          <a:stretch/>
        </p:blipFill>
        <p:spPr>
          <a:xfrm>
            <a:off x="9144000" y="0"/>
            <a:ext cx="5486040" cy="8229240"/>
          </a:xfrm>
          <a:prstGeom prst="rect">
            <a:avLst/>
          </a:prstGeom>
          <a:ln w="0">
            <a:noFill/>
          </a:ln>
        </p:spPr>
      </p:pic>
      <p:sp>
        <p:nvSpPr>
          <p:cNvPr id="129" name="Text 1"/>
          <p:cNvSpPr/>
          <p:nvPr/>
        </p:nvSpPr>
        <p:spPr>
          <a:xfrm>
            <a:off x="692640" y="1091160"/>
            <a:ext cx="5166000" cy="5767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4547"/>
              </a:lnSpc>
              <a:tabLst>
                <a:tab algn="l" pos="0"/>
              </a:tabLst>
            </a:pPr>
            <a:r>
              <a:rPr b="0" lang="en-US" sz="3630" spc="-1" strike="noStrike">
                <a:solidFill>
                  <a:srgbClr val="312f2b"/>
                </a:solidFill>
                <a:latin typeface="Gelasio"/>
                <a:ea typeface="Gelasio"/>
              </a:rPr>
              <a:t>Remove Doctor Function</a:t>
            </a:r>
            <a:endParaRPr b="0" lang="en-US" sz="3630" spc="-1" strike="noStrike">
              <a:solidFill>
                <a:srgbClr val="000000"/>
              </a:solidFill>
              <a:latin typeface="Arial"/>
            </a:endParaRPr>
          </a:p>
        </p:txBody>
      </p:sp>
      <p:sp>
        <p:nvSpPr>
          <p:cNvPr id="130" name="Shape 2"/>
          <p:cNvSpPr/>
          <p:nvPr/>
        </p:nvSpPr>
        <p:spPr>
          <a:xfrm>
            <a:off x="692640" y="2089800"/>
            <a:ext cx="415440" cy="415440"/>
          </a:xfrm>
          <a:prstGeom prst="roundRect">
            <a:avLst>
              <a:gd name="adj" fmla="val 20001"/>
            </a:avLst>
          </a:prstGeom>
          <a:solidFill>
            <a:srgbClr val="e8e8e3"/>
          </a:solidFill>
          <a:ln w="11430">
            <a:solidFill>
              <a:srgbClr val="d1d1c7"/>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31" name="Text 3"/>
          <p:cNvSpPr/>
          <p:nvPr/>
        </p:nvSpPr>
        <p:spPr>
          <a:xfrm>
            <a:off x="843480" y="2124360"/>
            <a:ext cx="114120" cy="34596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2727"/>
              </a:lnSpc>
              <a:tabLst>
                <a:tab algn="l" pos="0"/>
              </a:tabLst>
            </a:pPr>
            <a:r>
              <a:rPr b="0" lang="en-US" sz="2180" spc="-1" strike="noStrike">
                <a:solidFill>
                  <a:srgbClr val="272525"/>
                </a:solidFill>
                <a:latin typeface="Gelasio"/>
                <a:ea typeface="Gelasio"/>
              </a:rPr>
              <a:t>1</a:t>
            </a:r>
            <a:endParaRPr b="0" lang="en-US" sz="2180" spc="-1" strike="noStrike">
              <a:solidFill>
                <a:srgbClr val="000000"/>
              </a:solidFill>
              <a:latin typeface="Arial"/>
            </a:endParaRPr>
          </a:p>
        </p:txBody>
      </p:sp>
      <p:sp>
        <p:nvSpPr>
          <p:cNvPr id="132" name="Text 4"/>
          <p:cNvSpPr/>
          <p:nvPr/>
        </p:nvSpPr>
        <p:spPr>
          <a:xfrm>
            <a:off x="1293120" y="2153160"/>
            <a:ext cx="2849400" cy="28836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273"/>
              </a:lnSpc>
              <a:tabLst>
                <a:tab algn="l" pos="0"/>
              </a:tabLst>
            </a:pPr>
            <a:r>
              <a:rPr b="0" lang="en-US" sz="1820" spc="-1" strike="noStrike">
                <a:solidFill>
                  <a:srgbClr val="272525"/>
                </a:solidFill>
                <a:latin typeface="Gelasio"/>
                <a:ea typeface="Gelasio"/>
              </a:rPr>
              <a:t>Remove Doctor Information</a:t>
            </a:r>
            <a:endParaRPr b="0" lang="en-US" sz="1820" spc="-1" strike="noStrike">
              <a:solidFill>
                <a:srgbClr val="000000"/>
              </a:solidFill>
              <a:latin typeface="Arial"/>
            </a:endParaRPr>
          </a:p>
        </p:txBody>
      </p:sp>
      <p:sp>
        <p:nvSpPr>
          <p:cNvPr id="133" name="Text 5"/>
          <p:cNvSpPr/>
          <p:nvPr/>
        </p:nvSpPr>
        <p:spPr>
          <a:xfrm>
            <a:off x="1293120" y="2626560"/>
            <a:ext cx="7157880" cy="29520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327"/>
              </a:lnSpc>
              <a:tabLst>
                <a:tab algn="l" pos="0"/>
              </a:tabLst>
            </a:pPr>
            <a:r>
              <a:rPr b="0" lang="en-US" sz="1450" spc="-1" strike="noStrike">
                <a:solidFill>
                  <a:srgbClr val="272525"/>
                </a:solidFill>
                <a:latin typeface="Lato"/>
                <a:ea typeface="Lato"/>
              </a:rPr>
              <a:t>By providing first and last name, removes the corresponding doctor's record from the file.</a:t>
            </a:r>
            <a:endParaRPr b="0" lang="en-US" sz="1450" spc="-1" strike="noStrike">
              <a:solidFill>
                <a:srgbClr val="000000"/>
              </a:solidFill>
              <a:latin typeface="Arial"/>
            </a:endParaRPr>
          </a:p>
        </p:txBody>
      </p:sp>
      <p:sp>
        <p:nvSpPr>
          <p:cNvPr id="134" name="Text 6"/>
          <p:cNvSpPr/>
          <p:nvPr/>
        </p:nvSpPr>
        <p:spPr>
          <a:xfrm>
            <a:off x="692640" y="3199320"/>
            <a:ext cx="4975560" cy="5767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4547"/>
              </a:lnSpc>
              <a:tabLst>
                <a:tab algn="l" pos="0"/>
              </a:tabLst>
            </a:pPr>
            <a:r>
              <a:rPr b="0" lang="en-US" sz="3630" spc="-1" strike="noStrike">
                <a:solidFill>
                  <a:srgbClr val="312f2b"/>
                </a:solidFill>
                <a:latin typeface="Gelasio"/>
                <a:ea typeface="Gelasio"/>
              </a:rPr>
              <a:t>Doctor Record Function</a:t>
            </a:r>
            <a:endParaRPr b="0" lang="en-US" sz="3630" spc="-1" strike="noStrike">
              <a:solidFill>
                <a:srgbClr val="000000"/>
              </a:solidFill>
              <a:latin typeface="Arial"/>
            </a:endParaRPr>
          </a:p>
        </p:txBody>
      </p:sp>
      <p:sp>
        <p:nvSpPr>
          <p:cNvPr id="135" name="Shape 7"/>
          <p:cNvSpPr/>
          <p:nvPr/>
        </p:nvSpPr>
        <p:spPr>
          <a:xfrm>
            <a:off x="692640" y="4197960"/>
            <a:ext cx="415440" cy="415440"/>
          </a:xfrm>
          <a:prstGeom prst="roundRect">
            <a:avLst>
              <a:gd name="adj" fmla="val 20001"/>
            </a:avLst>
          </a:prstGeom>
          <a:solidFill>
            <a:srgbClr val="e8e8e3"/>
          </a:solidFill>
          <a:ln w="11430">
            <a:solidFill>
              <a:srgbClr val="d1d1c7"/>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36" name="Text 8"/>
          <p:cNvSpPr/>
          <p:nvPr/>
        </p:nvSpPr>
        <p:spPr>
          <a:xfrm>
            <a:off x="843480" y="4232520"/>
            <a:ext cx="114120" cy="34596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2727"/>
              </a:lnSpc>
              <a:tabLst>
                <a:tab algn="l" pos="0"/>
              </a:tabLst>
            </a:pPr>
            <a:r>
              <a:rPr b="0" lang="en-US" sz="2180" spc="-1" strike="noStrike">
                <a:solidFill>
                  <a:srgbClr val="272525"/>
                </a:solidFill>
                <a:latin typeface="Gelasio"/>
                <a:ea typeface="Gelasio"/>
              </a:rPr>
              <a:t>1</a:t>
            </a:r>
            <a:endParaRPr b="0" lang="en-US" sz="2180" spc="-1" strike="noStrike">
              <a:solidFill>
                <a:srgbClr val="000000"/>
              </a:solidFill>
              <a:latin typeface="Arial"/>
            </a:endParaRPr>
          </a:p>
        </p:txBody>
      </p:sp>
      <p:sp>
        <p:nvSpPr>
          <p:cNvPr id="137" name="Text 9"/>
          <p:cNvSpPr/>
          <p:nvPr/>
        </p:nvSpPr>
        <p:spPr>
          <a:xfrm>
            <a:off x="1293120" y="4261320"/>
            <a:ext cx="1847160" cy="28836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273"/>
              </a:lnSpc>
              <a:tabLst>
                <a:tab algn="l" pos="0"/>
              </a:tabLst>
            </a:pPr>
            <a:r>
              <a:rPr b="0" lang="en-US" sz="1820" spc="-1" strike="noStrike">
                <a:solidFill>
                  <a:srgbClr val="272525"/>
                </a:solidFill>
                <a:latin typeface="Gelasio"/>
                <a:ea typeface="Gelasio"/>
              </a:rPr>
              <a:t>Add New Doctor</a:t>
            </a:r>
            <a:endParaRPr b="0" lang="en-US" sz="1820" spc="-1" strike="noStrike">
              <a:solidFill>
                <a:srgbClr val="000000"/>
              </a:solidFill>
              <a:latin typeface="Arial"/>
            </a:endParaRPr>
          </a:p>
        </p:txBody>
      </p:sp>
      <p:sp>
        <p:nvSpPr>
          <p:cNvPr id="138" name="Text 10"/>
          <p:cNvSpPr/>
          <p:nvPr/>
        </p:nvSpPr>
        <p:spPr>
          <a:xfrm>
            <a:off x="1293120" y="4734720"/>
            <a:ext cx="7157880" cy="29520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327"/>
              </a:lnSpc>
              <a:tabLst>
                <a:tab algn="l" pos="0"/>
              </a:tabLst>
            </a:pPr>
            <a:r>
              <a:rPr b="0" lang="en-US" sz="1450" spc="-1" strike="noStrike">
                <a:solidFill>
                  <a:srgbClr val="272525"/>
                </a:solidFill>
                <a:latin typeface="Lato"/>
                <a:ea typeface="Lato"/>
              </a:rPr>
              <a:t>Enables input of details for a new doctor, which will be added to the doctor file.</a:t>
            </a:r>
            <a:endParaRPr b="0" lang="en-US" sz="1450" spc="-1" strike="noStrike">
              <a:solidFill>
                <a:srgbClr val="000000"/>
              </a:solidFill>
              <a:latin typeface="Arial"/>
            </a:endParaRPr>
          </a:p>
        </p:txBody>
      </p:sp>
      <p:sp>
        <p:nvSpPr>
          <p:cNvPr id="139" name="Text 11"/>
          <p:cNvSpPr/>
          <p:nvPr/>
        </p:nvSpPr>
        <p:spPr>
          <a:xfrm>
            <a:off x="692640" y="5307480"/>
            <a:ext cx="6636600" cy="5767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4547"/>
              </a:lnSpc>
              <a:tabLst>
                <a:tab algn="l" pos="0"/>
              </a:tabLst>
            </a:pPr>
            <a:r>
              <a:rPr b="0" lang="en-US" sz="3630" spc="-1" strike="noStrike">
                <a:solidFill>
                  <a:srgbClr val="312f2b"/>
                </a:solidFill>
                <a:latin typeface="Gelasio"/>
                <a:ea typeface="Gelasio"/>
              </a:rPr>
              <a:t>Display Doctor Record Function</a:t>
            </a:r>
            <a:endParaRPr b="0" lang="en-US" sz="3630" spc="-1" strike="noStrike">
              <a:solidFill>
                <a:srgbClr val="000000"/>
              </a:solidFill>
              <a:latin typeface="Arial"/>
            </a:endParaRPr>
          </a:p>
        </p:txBody>
      </p:sp>
      <p:sp>
        <p:nvSpPr>
          <p:cNvPr id="140" name="Shape 12"/>
          <p:cNvSpPr/>
          <p:nvPr/>
        </p:nvSpPr>
        <p:spPr>
          <a:xfrm>
            <a:off x="692640" y="6305760"/>
            <a:ext cx="415440" cy="415440"/>
          </a:xfrm>
          <a:prstGeom prst="roundRect">
            <a:avLst>
              <a:gd name="adj" fmla="val 20001"/>
            </a:avLst>
          </a:prstGeom>
          <a:solidFill>
            <a:srgbClr val="e8e8e3"/>
          </a:solidFill>
          <a:ln w="11430">
            <a:solidFill>
              <a:srgbClr val="d1d1c7"/>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41" name="Text 13"/>
          <p:cNvSpPr/>
          <p:nvPr/>
        </p:nvSpPr>
        <p:spPr>
          <a:xfrm>
            <a:off x="843480" y="6340680"/>
            <a:ext cx="114120" cy="34596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2727"/>
              </a:lnSpc>
              <a:tabLst>
                <a:tab algn="l" pos="0"/>
              </a:tabLst>
            </a:pPr>
            <a:r>
              <a:rPr b="0" lang="en-US" sz="2180" spc="-1" strike="noStrike">
                <a:solidFill>
                  <a:srgbClr val="272525"/>
                </a:solidFill>
                <a:latin typeface="Gelasio"/>
                <a:ea typeface="Gelasio"/>
              </a:rPr>
              <a:t>1</a:t>
            </a:r>
            <a:endParaRPr b="0" lang="en-US" sz="2180" spc="-1" strike="noStrike">
              <a:solidFill>
                <a:srgbClr val="000000"/>
              </a:solidFill>
              <a:latin typeface="Arial"/>
            </a:endParaRPr>
          </a:p>
        </p:txBody>
      </p:sp>
      <p:sp>
        <p:nvSpPr>
          <p:cNvPr id="142" name="Text 14"/>
          <p:cNvSpPr/>
          <p:nvPr/>
        </p:nvSpPr>
        <p:spPr>
          <a:xfrm>
            <a:off x="1293120" y="6369480"/>
            <a:ext cx="1847160" cy="28836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273"/>
              </a:lnSpc>
              <a:tabLst>
                <a:tab algn="l" pos="0"/>
              </a:tabLst>
            </a:pPr>
            <a:r>
              <a:rPr b="0" lang="en-US" sz="1820" spc="-1" strike="noStrike">
                <a:solidFill>
                  <a:srgbClr val="272525"/>
                </a:solidFill>
                <a:latin typeface="Gelasio"/>
                <a:ea typeface="Gelasio"/>
              </a:rPr>
              <a:t>View Doctors List</a:t>
            </a:r>
            <a:endParaRPr b="0" lang="en-US" sz="1820" spc="-1" strike="noStrike">
              <a:solidFill>
                <a:srgbClr val="000000"/>
              </a:solidFill>
              <a:latin typeface="Arial"/>
            </a:endParaRPr>
          </a:p>
        </p:txBody>
      </p:sp>
      <p:sp>
        <p:nvSpPr>
          <p:cNvPr id="143" name="Text 15"/>
          <p:cNvSpPr/>
          <p:nvPr/>
        </p:nvSpPr>
        <p:spPr>
          <a:xfrm>
            <a:off x="1293120" y="6842880"/>
            <a:ext cx="7157880" cy="29520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327"/>
              </a:lnSpc>
              <a:tabLst>
                <a:tab algn="l" pos="0"/>
              </a:tabLst>
            </a:pPr>
            <a:r>
              <a:rPr b="0" lang="en-US" sz="1450" spc="-1" strike="noStrike">
                <a:solidFill>
                  <a:srgbClr val="272525"/>
                </a:solidFill>
                <a:latin typeface="Lato"/>
                <a:ea typeface="Lato"/>
              </a:rPr>
              <a:t>Displays a list of doctors along with their details.</a:t>
            </a:r>
            <a:endParaRPr b="0" lang="en-US" sz="1450" spc="-1" strike="noStrike">
              <a:solidFill>
                <a:srgbClr val="000000"/>
              </a:solidFill>
              <a:latin typeface="Arial"/>
            </a:endParaRPr>
          </a:p>
        </p:txBody>
      </p:sp>
    </p:spTree>
  </p:cSld>
  <p:transition spd="slow">
    <p:push dir="r"/>
  </p:transition>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TextBox 1"/>
          <p:cNvSpPr/>
          <p:nvPr/>
        </p:nvSpPr>
        <p:spPr>
          <a:xfrm>
            <a:off x="282600" y="1888200"/>
            <a:ext cx="14347440" cy="4968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n-GB" sz="2400" spc="-1" strike="noStrike">
                <a:solidFill>
                  <a:schemeClr val="dk1"/>
                </a:solidFill>
                <a:latin typeface="Calibri"/>
              </a:rPr>
              <a:t>2.</a:t>
            </a:r>
            <a:r>
              <a:rPr b="1" lang="en-PK" sz="2400" spc="-1" strike="noStrike">
                <a:solidFill>
                  <a:srgbClr val="000000"/>
                </a:solidFill>
                <a:latin typeface="var(--bs-font-monospace)"/>
              </a:rPr>
              <a:t>delete_data</a:t>
            </a:r>
            <a:r>
              <a:rPr b="1" lang="en-PK" sz="2400" spc="-1" strike="noStrike">
                <a:solidFill>
                  <a:schemeClr val="dk1"/>
                </a:solidFill>
                <a:latin typeface="Calibri"/>
              </a:rPr>
              <a:t>:</a:t>
            </a:r>
            <a:endParaRPr b="0" lang="en-US" sz="2400" spc="-1" strike="noStrike">
              <a:solidFill>
                <a:srgbClr val="000000"/>
              </a:solidFill>
              <a:latin typeface="Arial"/>
            </a:endParaRPr>
          </a:p>
          <a:p>
            <a:pPr defTabSz="914400">
              <a:lnSpc>
                <a:spcPct val="100000"/>
              </a:lnSpc>
              <a:buClr>
                <a:srgbClr val="000000"/>
              </a:buClr>
              <a:buFont typeface="Symbol" charset="2"/>
              <a:buChar char=""/>
              <a:tabLst>
                <a:tab algn="l" pos="0"/>
              </a:tabLst>
            </a:pPr>
            <a:r>
              <a:rPr b="0" lang="en-PK" sz="1400" spc="-1" strike="noStrike">
                <a:solidFill>
                  <a:schemeClr val="dk1"/>
                </a:solidFill>
                <a:latin typeface="Arial"/>
              </a:rPr>
              <a:t>Open the patient file in read mode and a temporary file in write mode.</a:t>
            </a:r>
            <a:endParaRPr b="0" lang="en-US" sz="1400" spc="-1" strike="noStrike">
              <a:solidFill>
                <a:srgbClr val="000000"/>
              </a:solidFill>
              <a:latin typeface="Arial"/>
            </a:endParaRPr>
          </a:p>
          <a:p>
            <a:pPr defTabSz="914400">
              <a:lnSpc>
                <a:spcPct val="100000"/>
              </a:lnSpc>
              <a:buClr>
                <a:srgbClr val="000000"/>
              </a:buClr>
              <a:buFont typeface="Symbol" charset="2"/>
              <a:buChar char=""/>
              <a:tabLst>
                <a:tab algn="l" pos="0"/>
              </a:tabLst>
            </a:pPr>
            <a:r>
              <a:rPr b="0" lang="en-PK" sz="1400" spc="-1" strike="noStrike">
                <a:solidFill>
                  <a:schemeClr val="dk1"/>
                </a:solidFill>
                <a:latin typeface="Arial"/>
              </a:rPr>
              <a:t>Ask the user which patient record they want to delete.</a:t>
            </a:r>
            <a:endParaRPr b="0" lang="en-US" sz="1400" spc="-1" strike="noStrike">
              <a:solidFill>
                <a:srgbClr val="000000"/>
              </a:solidFill>
              <a:latin typeface="Arial"/>
            </a:endParaRPr>
          </a:p>
          <a:p>
            <a:pPr defTabSz="914400">
              <a:lnSpc>
                <a:spcPct val="100000"/>
              </a:lnSpc>
              <a:buClr>
                <a:srgbClr val="000000"/>
              </a:buClr>
              <a:buFont typeface="Symbol" charset="2"/>
              <a:buChar char=""/>
              <a:tabLst>
                <a:tab algn="l" pos="0"/>
              </a:tabLst>
            </a:pPr>
            <a:r>
              <a:rPr b="0" lang="en-PK" sz="1400" spc="-1" strike="noStrike">
                <a:solidFill>
                  <a:schemeClr val="dk1"/>
                </a:solidFill>
                <a:latin typeface="Arial"/>
              </a:rPr>
              <a:t>While reading the patient file, if the name matches with the user input, don't write it into the temporary file (this effectively deletes the record).</a:t>
            </a:r>
            <a:endParaRPr b="0" lang="en-US" sz="1400" spc="-1" strike="noStrike">
              <a:solidFill>
                <a:srgbClr val="000000"/>
              </a:solidFill>
              <a:latin typeface="Arial"/>
            </a:endParaRPr>
          </a:p>
          <a:p>
            <a:pPr defTabSz="914400">
              <a:lnSpc>
                <a:spcPct val="100000"/>
              </a:lnSpc>
              <a:buClr>
                <a:srgbClr val="000000"/>
              </a:buClr>
              <a:buFont typeface="Symbol" charset="2"/>
              <a:buChar char=""/>
              <a:tabLst>
                <a:tab algn="l" pos="0"/>
              </a:tabLst>
            </a:pPr>
            <a:r>
              <a:rPr b="0" lang="en-PK" sz="1400" spc="-1" strike="noStrike">
                <a:solidFill>
                  <a:schemeClr val="dk1"/>
                </a:solidFill>
                <a:latin typeface="Arial"/>
              </a:rPr>
              <a:t>If the record is found, print a success message, otherwise print a record not found message.</a:t>
            </a:r>
            <a:endParaRPr b="0" lang="en-US" sz="1400" spc="-1" strike="noStrike">
              <a:solidFill>
                <a:srgbClr val="000000"/>
              </a:solidFill>
              <a:latin typeface="Arial"/>
            </a:endParaRPr>
          </a:p>
          <a:p>
            <a:pPr defTabSz="914400">
              <a:lnSpc>
                <a:spcPct val="100000"/>
              </a:lnSpc>
              <a:buClr>
                <a:srgbClr val="000000"/>
              </a:buClr>
              <a:buFont typeface="Symbol" charset="2"/>
              <a:buChar char=""/>
              <a:tabLst>
                <a:tab algn="l" pos="0"/>
              </a:tabLst>
            </a:pPr>
            <a:r>
              <a:rPr b="0" lang="en-PK" sz="1400" spc="-1" strike="noStrike">
                <a:solidFill>
                  <a:schemeClr val="dk1"/>
                </a:solidFill>
                <a:latin typeface="Arial"/>
              </a:rPr>
              <a:t>Close both files, remove the original patient file and rename the temporary file as the patient file.</a:t>
            </a:r>
            <a:endParaRPr b="0" lang="en-US" sz="1400" spc="-1" strike="noStrike">
              <a:solidFill>
                <a:srgbClr val="000000"/>
              </a:solidFill>
              <a:latin typeface="Arial"/>
            </a:endParaRPr>
          </a:p>
          <a:p>
            <a:pPr defTabSz="914400">
              <a:lnSpc>
                <a:spcPct val="100000"/>
              </a:lnSpc>
              <a:buClr>
                <a:srgbClr val="000000"/>
              </a:buClr>
              <a:buFont typeface="Symbol" charset="2"/>
              <a:buChar char=""/>
              <a:tabLst>
                <a:tab algn="l" pos="0"/>
              </a:tabLst>
            </a:pPr>
            <a:r>
              <a:rPr b="0" lang="en-PK" sz="1400" spc="-1" strike="noStrike">
                <a:solidFill>
                  <a:schemeClr val="dk1"/>
                </a:solidFill>
                <a:latin typeface="Arial"/>
              </a:rPr>
              <a:t>If the user enters 'E', go back to the home page.</a:t>
            </a:r>
            <a:endParaRPr b="0" lang="en-US" sz="1400" spc="-1" strike="noStrike">
              <a:solidFill>
                <a:srgbClr val="000000"/>
              </a:solidFill>
              <a:latin typeface="Arial"/>
            </a:endParaRPr>
          </a:p>
          <a:p>
            <a:pPr defTabSz="914400">
              <a:lnSpc>
                <a:spcPct val="100000"/>
              </a:lnSpc>
              <a:buClr>
                <a:srgbClr val="000000"/>
              </a:buClr>
              <a:buFont typeface="OpenSymbol"/>
              <a:buAutoNum type="arabicPeriod" startAt="3"/>
              <a:tabLst>
                <a:tab algn="l" pos="0"/>
              </a:tabLst>
            </a:pPr>
            <a:r>
              <a:rPr b="1" lang="en-PK" sz="2400" spc="-1" strike="noStrike">
                <a:solidFill>
                  <a:srgbClr val="000000"/>
                </a:solidFill>
                <a:latin typeface="var(--bs-font-monospace)"/>
              </a:rPr>
              <a:t>Admit_patient</a:t>
            </a:r>
            <a:r>
              <a:rPr b="1" lang="en-PK" sz="2400" spc="-1" strike="noStrike">
                <a:solidFill>
                  <a:schemeClr val="dk1"/>
                </a:solidFill>
                <a:latin typeface="Calibri"/>
              </a:rPr>
              <a:t>:</a:t>
            </a:r>
            <a:endParaRPr b="0" lang="en-US" sz="2400" spc="-1" strike="noStrike">
              <a:solidFill>
                <a:srgbClr val="000000"/>
              </a:solidFill>
              <a:latin typeface="Arial"/>
            </a:endParaRPr>
          </a:p>
          <a:p>
            <a:pPr defTabSz="914400">
              <a:lnSpc>
                <a:spcPct val="100000"/>
              </a:lnSpc>
              <a:buClr>
                <a:srgbClr val="000000"/>
              </a:buClr>
              <a:buFont typeface="Symbol" charset="2"/>
              <a:buChar char=""/>
              <a:tabLst>
                <a:tab algn="l" pos="0"/>
              </a:tabLst>
            </a:pPr>
            <a:r>
              <a:rPr b="0" lang="en-PK" sz="1400" spc="-1" strike="noStrike">
                <a:solidFill>
                  <a:schemeClr val="dk1"/>
                </a:solidFill>
                <a:latin typeface="Arial"/>
              </a:rPr>
              <a:t>Display the options: Add Patient Record, Search Patient Record, Delete Patient Record, and Exit.</a:t>
            </a:r>
            <a:endParaRPr b="0" lang="en-US" sz="1400" spc="-1" strike="noStrike">
              <a:solidFill>
                <a:srgbClr val="000000"/>
              </a:solidFill>
              <a:latin typeface="Arial"/>
            </a:endParaRPr>
          </a:p>
          <a:p>
            <a:pPr defTabSz="914400">
              <a:lnSpc>
                <a:spcPct val="100000"/>
              </a:lnSpc>
              <a:buClr>
                <a:srgbClr val="000000"/>
              </a:buClr>
              <a:buFont typeface="Symbol" charset="2"/>
              <a:buChar char=""/>
              <a:tabLst>
                <a:tab algn="l" pos="0"/>
              </a:tabLst>
            </a:pPr>
            <a:r>
              <a:rPr b="0" lang="en-PK" sz="1400" spc="-1" strike="noStrike">
                <a:solidFill>
                  <a:schemeClr val="dk1"/>
                </a:solidFill>
                <a:latin typeface="Arial"/>
              </a:rPr>
              <a:t>Based on the user's choice, call the respective function.</a:t>
            </a:r>
            <a:endParaRPr b="0" lang="en-US" sz="1400" spc="-1" strike="noStrike">
              <a:solidFill>
                <a:srgbClr val="000000"/>
              </a:solidFill>
              <a:latin typeface="Arial"/>
            </a:endParaRPr>
          </a:p>
          <a:p>
            <a:pPr defTabSz="914400">
              <a:lnSpc>
                <a:spcPct val="100000"/>
              </a:lnSpc>
              <a:buClr>
                <a:srgbClr val="000000"/>
              </a:buClr>
              <a:buFont typeface="Symbol" charset="2"/>
              <a:buChar char=""/>
              <a:tabLst>
                <a:tab algn="l" pos="0"/>
              </a:tabLst>
            </a:pPr>
            <a:r>
              <a:rPr b="0" lang="en-PK" sz="1400" spc="-1" strike="noStrike">
                <a:solidFill>
                  <a:schemeClr val="dk1"/>
                </a:solidFill>
                <a:latin typeface="Arial"/>
              </a:rPr>
              <a:t>If the user's choice is invalid, print an error message.</a:t>
            </a:r>
            <a:endParaRPr b="0" lang="en-US" sz="1400" spc="-1" strike="noStrike">
              <a:solidFill>
                <a:srgbClr val="000000"/>
              </a:solidFill>
              <a:latin typeface="Arial"/>
            </a:endParaRPr>
          </a:p>
          <a:p>
            <a:pPr defTabSz="914400">
              <a:lnSpc>
                <a:spcPct val="100000"/>
              </a:lnSpc>
              <a:buClr>
                <a:srgbClr val="000000"/>
              </a:buClr>
              <a:buFont typeface="OpenSymbol"/>
              <a:buAutoNum type="arabicPeriod" startAt="4"/>
              <a:tabLst>
                <a:tab algn="l" pos="0"/>
              </a:tabLst>
            </a:pPr>
            <a:r>
              <a:rPr b="1" lang="en-PK" sz="2400" spc="-1" strike="noStrike">
                <a:solidFill>
                  <a:srgbClr val="000000"/>
                </a:solidFill>
                <a:latin typeface="var(--bs-font-monospace)"/>
              </a:rPr>
              <a:t>Patient_List</a:t>
            </a:r>
            <a:r>
              <a:rPr b="1" lang="en-PK" sz="2400" spc="-1" strike="noStrike">
                <a:solidFill>
                  <a:schemeClr val="dk1"/>
                </a:solidFill>
                <a:latin typeface="Calibri"/>
              </a:rPr>
              <a:t>:</a:t>
            </a:r>
            <a:endParaRPr b="0" lang="en-US" sz="2400" spc="-1" strike="noStrike">
              <a:solidFill>
                <a:srgbClr val="000000"/>
              </a:solidFill>
              <a:latin typeface="Arial"/>
            </a:endParaRPr>
          </a:p>
          <a:p>
            <a:pPr defTabSz="914400">
              <a:lnSpc>
                <a:spcPct val="100000"/>
              </a:lnSpc>
              <a:buClr>
                <a:srgbClr val="000000"/>
              </a:buClr>
              <a:buFont typeface="Symbol" charset="2"/>
              <a:buChar char=""/>
              <a:tabLst>
                <a:tab algn="l" pos="0"/>
              </a:tabLst>
            </a:pPr>
            <a:r>
              <a:rPr b="0" lang="en-PK" sz="1400" spc="-1" strike="noStrike">
                <a:solidFill>
                  <a:schemeClr val="dk1"/>
                </a:solidFill>
                <a:latin typeface="Arial"/>
              </a:rPr>
              <a:t>Open the patient file in read mode.</a:t>
            </a:r>
            <a:endParaRPr b="0" lang="en-US" sz="1400" spc="-1" strike="noStrike">
              <a:solidFill>
                <a:srgbClr val="000000"/>
              </a:solidFill>
              <a:latin typeface="Arial"/>
            </a:endParaRPr>
          </a:p>
          <a:p>
            <a:pPr defTabSz="914400">
              <a:lnSpc>
                <a:spcPct val="100000"/>
              </a:lnSpc>
              <a:buClr>
                <a:srgbClr val="000000"/>
              </a:buClr>
              <a:buFont typeface="Symbol" charset="2"/>
              <a:buChar char=""/>
              <a:tabLst>
                <a:tab algn="l" pos="0"/>
              </a:tabLst>
            </a:pPr>
            <a:r>
              <a:rPr b="0" lang="en-PK" sz="1400" spc="-1" strike="noStrike">
                <a:solidFill>
                  <a:schemeClr val="dk1"/>
                </a:solidFill>
                <a:latin typeface="Arial"/>
              </a:rPr>
              <a:t>Read and print all the records in the file.</a:t>
            </a:r>
            <a:endParaRPr b="0" lang="en-US" sz="1400" spc="-1" strike="noStrike">
              <a:solidFill>
                <a:srgbClr val="000000"/>
              </a:solidFill>
              <a:latin typeface="Arial"/>
            </a:endParaRPr>
          </a:p>
          <a:p>
            <a:pPr defTabSz="914400">
              <a:lnSpc>
                <a:spcPct val="100000"/>
              </a:lnSpc>
              <a:buClr>
                <a:srgbClr val="000000"/>
              </a:buClr>
              <a:buFont typeface="Symbol" charset="2"/>
              <a:buChar char=""/>
              <a:tabLst>
                <a:tab algn="l" pos="0"/>
              </a:tabLst>
            </a:pPr>
            <a:r>
              <a:rPr b="0" lang="en-PK" sz="1400" spc="-1" strike="noStrike">
                <a:solidFill>
                  <a:schemeClr val="dk1"/>
                </a:solidFill>
                <a:latin typeface="Arial"/>
              </a:rPr>
              <a:t>If the user enters 'E', go back to the home page.</a:t>
            </a:r>
            <a:endParaRPr b="0" lang="en-US" sz="1400" spc="-1" strike="noStrike">
              <a:solidFill>
                <a:srgbClr val="000000"/>
              </a:solidFill>
              <a:latin typeface="Arial"/>
            </a:endParaRPr>
          </a:p>
          <a:p>
            <a:pPr defTabSz="914400">
              <a:lnSpc>
                <a:spcPct val="100000"/>
              </a:lnSpc>
              <a:buClr>
                <a:srgbClr val="000000"/>
              </a:buClr>
              <a:buFont typeface="OpenSymbol"/>
              <a:buAutoNum type="arabicPeriod" startAt="5"/>
              <a:tabLst>
                <a:tab algn="l" pos="0"/>
              </a:tabLst>
            </a:pPr>
            <a:r>
              <a:rPr b="1" lang="en-PK" sz="2400" spc="-1" strike="noStrike">
                <a:solidFill>
                  <a:srgbClr val="000000"/>
                </a:solidFill>
                <a:latin typeface="var(--bs-font-monospace)"/>
              </a:rPr>
              <a:t>Patient_record</a:t>
            </a:r>
            <a:r>
              <a:rPr b="1" lang="en-PK" sz="2400" spc="-1" strike="noStrike">
                <a:solidFill>
                  <a:schemeClr val="dk1"/>
                </a:solidFill>
                <a:latin typeface="Calibri"/>
              </a:rPr>
              <a:t>:</a:t>
            </a:r>
            <a:endParaRPr b="0" lang="en-US" sz="2400" spc="-1" strike="noStrike">
              <a:solidFill>
                <a:srgbClr val="000000"/>
              </a:solidFill>
              <a:latin typeface="Arial"/>
            </a:endParaRPr>
          </a:p>
          <a:p>
            <a:pPr defTabSz="914400">
              <a:lnSpc>
                <a:spcPct val="100000"/>
              </a:lnSpc>
              <a:buClr>
                <a:srgbClr val="000000"/>
              </a:buClr>
              <a:buFont typeface="Symbol" charset="2"/>
              <a:buChar char=""/>
              <a:tabLst>
                <a:tab algn="l" pos="0"/>
              </a:tabLst>
            </a:pPr>
            <a:r>
              <a:rPr b="0" lang="en-PK" sz="1400" spc="-1" strike="noStrike">
                <a:solidFill>
                  <a:schemeClr val="dk1"/>
                </a:solidFill>
                <a:latin typeface="Arial"/>
              </a:rPr>
              <a:t>Open the patient file in append mode.</a:t>
            </a:r>
            <a:endParaRPr b="0" lang="en-US" sz="1400" spc="-1" strike="noStrike">
              <a:solidFill>
                <a:srgbClr val="000000"/>
              </a:solidFill>
              <a:latin typeface="Arial"/>
            </a:endParaRPr>
          </a:p>
          <a:p>
            <a:pPr defTabSz="914400">
              <a:lnSpc>
                <a:spcPct val="100000"/>
              </a:lnSpc>
              <a:buClr>
                <a:srgbClr val="000000"/>
              </a:buClr>
              <a:buFont typeface="Symbol" charset="2"/>
              <a:buChar char=""/>
              <a:tabLst>
                <a:tab algn="l" pos="0"/>
              </a:tabLst>
            </a:pPr>
            <a:r>
              <a:rPr b="0" lang="en-PK" sz="1400" spc="-1" strike="noStrike">
                <a:solidFill>
                  <a:schemeClr val="dk1"/>
                </a:solidFill>
                <a:latin typeface="Arial"/>
              </a:rPr>
              <a:t>Ask the user for the patient's details: name, age, gender, disease, and contact number.</a:t>
            </a:r>
            <a:endParaRPr b="0" lang="en-US" sz="1400" spc="-1" strike="noStrike">
              <a:solidFill>
                <a:srgbClr val="000000"/>
              </a:solidFill>
              <a:latin typeface="Arial"/>
            </a:endParaRPr>
          </a:p>
          <a:p>
            <a:pPr defTabSz="914400">
              <a:lnSpc>
                <a:spcPct val="100000"/>
              </a:lnSpc>
              <a:buClr>
                <a:srgbClr val="000000"/>
              </a:buClr>
              <a:buFont typeface="Symbol" charset="2"/>
              <a:buChar char=""/>
              <a:tabLst>
                <a:tab algn="l" pos="0"/>
              </a:tabLst>
            </a:pPr>
            <a:r>
              <a:rPr b="0" lang="en-PK" sz="1400" spc="-1" strike="noStrike">
                <a:solidFill>
                  <a:schemeClr val="dk1"/>
                </a:solidFill>
                <a:latin typeface="Arial"/>
              </a:rPr>
              <a:t>Write these details into the file.</a:t>
            </a:r>
            <a:endParaRPr b="0" lang="en-US" sz="1400" spc="-1" strike="noStrike">
              <a:solidFill>
                <a:srgbClr val="000000"/>
              </a:solidFill>
              <a:latin typeface="Arial"/>
            </a:endParaRPr>
          </a:p>
          <a:p>
            <a:pPr defTabSz="914400">
              <a:lnSpc>
                <a:spcPct val="100000"/>
              </a:lnSpc>
              <a:buClr>
                <a:srgbClr val="000000"/>
              </a:buClr>
              <a:buFont typeface="Symbol" charset="2"/>
              <a:buChar char=""/>
              <a:tabLst>
                <a:tab algn="l" pos="0"/>
              </a:tabLst>
            </a:pPr>
            <a:r>
              <a:rPr b="0" lang="en-PK" sz="1400" spc="-1" strike="noStrike">
                <a:solidFill>
                  <a:schemeClr val="dk1"/>
                </a:solidFill>
                <a:latin typeface="Arial"/>
              </a:rPr>
              <a:t>If the user enters 'E', go back to the home page.</a:t>
            </a:r>
            <a:endParaRPr b="0" lang="en-US" sz="1400" spc="-1" strike="noStrike">
              <a:solidFill>
                <a:srgbClr val="000000"/>
              </a:solidFill>
              <a:latin typeface="Arial"/>
            </a:endParaRPr>
          </a:p>
        </p:txBody>
      </p:sp>
      <p:sp>
        <p:nvSpPr>
          <p:cNvPr id="145" name="TextBox 2"/>
          <p:cNvSpPr/>
          <p:nvPr/>
        </p:nvSpPr>
        <p:spPr>
          <a:xfrm>
            <a:off x="282600" y="453240"/>
            <a:ext cx="7946640" cy="15228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n-PK" sz="2400" spc="-1" strike="noStrike">
                <a:solidFill>
                  <a:srgbClr val="000000"/>
                </a:solidFill>
                <a:latin typeface="var(--bs-font-monospace)"/>
              </a:rPr>
              <a:t>search_record</a:t>
            </a:r>
            <a:r>
              <a:rPr b="1" lang="en-PK" sz="2400" spc="-1" strike="noStrike">
                <a:solidFill>
                  <a:srgbClr val="e8eaec"/>
                </a:solidFill>
                <a:latin typeface="DM Sans"/>
              </a:rPr>
              <a:t>:</a:t>
            </a:r>
            <a:endParaRPr b="0" lang="en-US" sz="2400" spc="-1" strike="noStrike">
              <a:solidFill>
                <a:srgbClr val="000000"/>
              </a:solidFill>
              <a:latin typeface="Arial"/>
            </a:endParaRPr>
          </a:p>
          <a:p>
            <a:pPr defTabSz="914400">
              <a:lnSpc>
                <a:spcPct val="100000"/>
              </a:lnSpc>
              <a:buClr>
                <a:srgbClr val="000000"/>
              </a:buClr>
              <a:buFont typeface="Symbol" charset="2"/>
              <a:buChar char=""/>
              <a:tabLst>
                <a:tab algn="l" pos="0"/>
              </a:tabLst>
            </a:pPr>
            <a:r>
              <a:rPr b="0" lang="en-PK" sz="1400" spc="-1" strike="noStrike">
                <a:solidFill>
                  <a:schemeClr val="dk1"/>
                </a:solidFill>
                <a:latin typeface="DM Sans"/>
              </a:rPr>
              <a:t>Ask the user if they want to search.</a:t>
            </a:r>
            <a:endParaRPr b="0" lang="en-US" sz="1400" spc="-1" strike="noStrike">
              <a:solidFill>
                <a:srgbClr val="000000"/>
              </a:solidFill>
              <a:latin typeface="Arial"/>
            </a:endParaRPr>
          </a:p>
          <a:p>
            <a:pPr defTabSz="914400">
              <a:lnSpc>
                <a:spcPct val="100000"/>
              </a:lnSpc>
              <a:buClr>
                <a:srgbClr val="000000"/>
              </a:buClr>
              <a:buFont typeface="Symbol" charset="2"/>
              <a:buChar char=""/>
              <a:tabLst>
                <a:tab algn="l" pos="0"/>
              </a:tabLst>
            </a:pPr>
            <a:r>
              <a:rPr b="0" lang="en-PK" sz="1400" spc="-1" strike="noStrike">
                <a:solidFill>
                  <a:schemeClr val="dk1"/>
                </a:solidFill>
                <a:latin typeface="DM Sans"/>
              </a:rPr>
              <a:t>If yes, ask for the first name of the patient.</a:t>
            </a:r>
            <a:endParaRPr b="0" lang="en-US" sz="1400" spc="-1" strike="noStrike">
              <a:solidFill>
                <a:srgbClr val="000000"/>
              </a:solidFill>
              <a:latin typeface="Arial"/>
            </a:endParaRPr>
          </a:p>
          <a:p>
            <a:pPr defTabSz="914400">
              <a:lnSpc>
                <a:spcPct val="100000"/>
              </a:lnSpc>
              <a:buClr>
                <a:srgbClr val="000000"/>
              </a:buClr>
              <a:buFont typeface="Symbol" charset="2"/>
              <a:buChar char=""/>
              <a:tabLst>
                <a:tab algn="l" pos="0"/>
              </a:tabLst>
            </a:pPr>
            <a:r>
              <a:rPr b="0" lang="en-PK" sz="1400" spc="-1" strike="noStrike">
                <a:solidFill>
                  <a:schemeClr val="dk1"/>
                </a:solidFill>
                <a:latin typeface="DM Sans"/>
              </a:rPr>
              <a:t>Open the patient file and read it.</a:t>
            </a:r>
            <a:endParaRPr b="0" lang="en-US" sz="1400" spc="-1" strike="noStrike">
              <a:solidFill>
                <a:srgbClr val="000000"/>
              </a:solidFill>
              <a:latin typeface="Arial"/>
            </a:endParaRPr>
          </a:p>
          <a:p>
            <a:pPr defTabSz="914400">
              <a:lnSpc>
                <a:spcPct val="100000"/>
              </a:lnSpc>
              <a:buClr>
                <a:srgbClr val="000000"/>
              </a:buClr>
              <a:buFont typeface="Symbol" charset="2"/>
              <a:buChar char=""/>
              <a:tabLst>
                <a:tab algn="l" pos="0"/>
              </a:tabLst>
            </a:pPr>
            <a:r>
              <a:rPr b="0" lang="en-PK" sz="1400" spc="-1" strike="noStrike">
                <a:solidFill>
                  <a:schemeClr val="dk1"/>
                </a:solidFill>
                <a:latin typeface="DM Sans"/>
              </a:rPr>
              <a:t>While reading the file, if the first name matches with the user input, display the record.</a:t>
            </a:r>
            <a:endParaRPr b="0" lang="en-US" sz="1400" spc="-1" strike="noStrike">
              <a:solidFill>
                <a:srgbClr val="000000"/>
              </a:solidFill>
              <a:latin typeface="Arial"/>
            </a:endParaRPr>
          </a:p>
          <a:p>
            <a:pPr defTabSz="914400">
              <a:lnSpc>
                <a:spcPct val="100000"/>
              </a:lnSpc>
              <a:buClr>
                <a:srgbClr val="000000"/>
              </a:buClr>
              <a:buFont typeface="Symbol" charset="2"/>
              <a:buChar char=""/>
              <a:tabLst>
                <a:tab algn="l" pos="0"/>
              </a:tabLst>
            </a:pPr>
            <a:r>
              <a:rPr b="0" lang="en-PK" sz="1400" spc="-1" strike="noStrike">
                <a:solidFill>
                  <a:schemeClr val="dk1"/>
                </a:solidFill>
                <a:latin typeface="DM Sans"/>
              </a:rPr>
              <a:t>If the user enters </a:t>
            </a:r>
            <a:r>
              <a:rPr b="0" lang="en-GB" sz="1400" spc="-1" strike="noStrike">
                <a:solidFill>
                  <a:schemeClr val="dk1"/>
                </a:solidFill>
                <a:latin typeface="DM Sans"/>
              </a:rPr>
              <a:t>E</a:t>
            </a:r>
            <a:r>
              <a:rPr b="0" lang="en-PK" sz="1400" spc="-1" strike="noStrike">
                <a:solidFill>
                  <a:schemeClr val="dk1"/>
                </a:solidFill>
                <a:latin typeface="DM Sans"/>
              </a:rPr>
              <a:t>, exit the function and go back to </a:t>
            </a:r>
            <a:r>
              <a:rPr b="0" lang="en-PK" sz="1400" spc="-1" strike="noStrike">
                <a:solidFill>
                  <a:schemeClr val="dk1"/>
                </a:solidFill>
                <a:latin typeface="var(--bs-font-monospace)"/>
              </a:rPr>
              <a:t>Admit_patient</a:t>
            </a:r>
            <a:r>
              <a:rPr b="0" lang="en-PK" sz="1400" spc="-1" strike="noStrike">
                <a:solidFill>
                  <a:schemeClr val="dk1"/>
                </a:solidFill>
                <a:latin typeface="DM Sans"/>
              </a:rPr>
              <a:t> function</a:t>
            </a:r>
            <a:endParaRPr b="0" lang="en-US" sz="1400" spc="-1" strike="noStrike">
              <a:solidFill>
                <a:srgbClr val="000000"/>
              </a:solidFill>
              <a:latin typeface="Arial"/>
            </a:endParaRPr>
          </a:p>
        </p:txBody>
      </p:sp>
      <p:sp>
        <p:nvSpPr>
          <p:cNvPr id="146" name="TextBox 3"/>
          <p:cNvSpPr/>
          <p:nvPr/>
        </p:nvSpPr>
        <p:spPr>
          <a:xfrm flipH="1">
            <a:off x="282600" y="6702120"/>
            <a:ext cx="14027760" cy="130932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buClr>
                <a:srgbClr val="000000"/>
              </a:buClr>
              <a:buFont typeface="OpenSymbol"/>
              <a:buAutoNum type="arabicPeriod" startAt="6"/>
            </a:pPr>
            <a:r>
              <a:rPr b="1" lang="en-PK" sz="2400" spc="-1" strike="noStrike">
                <a:solidFill>
                  <a:srgbClr val="000000"/>
                </a:solidFill>
                <a:latin typeface="var(--bs-font-monospace)"/>
              </a:rPr>
              <a:t>Remove_doctor</a:t>
            </a:r>
            <a:r>
              <a:rPr b="1" lang="en-PK" sz="2400" spc="-1" strike="noStrike">
                <a:solidFill>
                  <a:schemeClr val="dk1"/>
                </a:solidFill>
                <a:latin typeface="Calibri"/>
              </a:rPr>
              <a:t>:</a:t>
            </a:r>
            <a:endParaRPr b="0" lang="en-US" sz="2400" spc="-1" strike="noStrike">
              <a:solidFill>
                <a:srgbClr val="000000"/>
              </a:solidFill>
              <a:latin typeface="Arial"/>
            </a:endParaRPr>
          </a:p>
          <a:p>
            <a:pPr defTabSz="914400">
              <a:lnSpc>
                <a:spcPct val="100000"/>
              </a:lnSpc>
              <a:buClr>
                <a:srgbClr val="000000"/>
              </a:buClr>
              <a:buFont typeface="Symbol" charset="2"/>
              <a:buChar char=""/>
            </a:pPr>
            <a:r>
              <a:rPr b="0" lang="en-PK" sz="1400" spc="-1" strike="noStrike">
                <a:solidFill>
                  <a:schemeClr val="dk1"/>
                </a:solidFill>
                <a:latin typeface="Arial"/>
              </a:rPr>
              <a:t>Open the doctor file in read mode and a temporary file in write mode.</a:t>
            </a:r>
            <a:endParaRPr b="0" lang="en-US" sz="1400" spc="-1" strike="noStrike">
              <a:solidFill>
                <a:srgbClr val="000000"/>
              </a:solidFill>
              <a:latin typeface="Arial"/>
            </a:endParaRPr>
          </a:p>
          <a:p>
            <a:pPr defTabSz="914400">
              <a:lnSpc>
                <a:spcPct val="100000"/>
              </a:lnSpc>
              <a:buClr>
                <a:srgbClr val="000000"/>
              </a:buClr>
              <a:buFont typeface="Symbol" charset="2"/>
              <a:buChar char=""/>
            </a:pPr>
            <a:r>
              <a:rPr b="0" lang="en-PK" sz="1400" spc="-1" strike="noStrike">
                <a:solidFill>
                  <a:schemeClr val="dk1"/>
                </a:solidFill>
                <a:latin typeface="Arial"/>
              </a:rPr>
              <a:t>Ask the user which doctor they want to remove.</a:t>
            </a:r>
            <a:endParaRPr b="0" lang="en-US" sz="1400" spc="-1" strike="noStrike">
              <a:solidFill>
                <a:srgbClr val="000000"/>
              </a:solidFill>
              <a:latin typeface="Arial"/>
            </a:endParaRPr>
          </a:p>
          <a:p>
            <a:pPr defTabSz="914400">
              <a:lnSpc>
                <a:spcPct val="100000"/>
              </a:lnSpc>
            </a:pPr>
            <a:endParaRPr b="0" lang="en-US" sz="1400" spc="-1" strike="noStrike">
              <a:solidFill>
                <a:srgbClr val="000000"/>
              </a:solidFill>
              <a:latin typeface="Arial"/>
            </a:endParaRPr>
          </a:p>
          <a:p>
            <a:pPr defTabSz="914400">
              <a:lnSpc>
                <a:spcPct val="100000"/>
              </a:lnSpc>
            </a:pPr>
            <a:endParaRPr b="0" lang="en-US" sz="1400" spc="-1" strike="noStrike">
              <a:solidFill>
                <a:srgbClr val="000000"/>
              </a:solidFill>
              <a:latin typeface="Arial"/>
            </a:endParaRPr>
          </a:p>
        </p:txBody>
      </p:sp>
      <p:sp>
        <p:nvSpPr>
          <p:cNvPr id="147" name="TextBox 4"/>
          <p:cNvSpPr/>
          <p:nvPr/>
        </p:nvSpPr>
        <p:spPr>
          <a:xfrm>
            <a:off x="5024880" y="-52200"/>
            <a:ext cx="2884680" cy="577440"/>
          </a:xfrm>
          <a:prstGeom prst="rect">
            <a:avLst/>
          </a:prstGeom>
          <a:noFill/>
          <a:ln w="0">
            <a:noFill/>
          </a:ln>
        </p:spPr>
        <p:style>
          <a:lnRef idx="0"/>
          <a:fillRef idx="0"/>
          <a:effectRef idx="0"/>
          <a:fontRef idx="minor"/>
        </p:style>
        <p:txBody>
          <a:bodyPr wrap="none" lIns="90000" rIns="90000" tIns="45000" bIns="45000" anchor="t">
            <a:spAutoFit/>
          </a:bodyPr>
          <a:p>
            <a:pPr defTabSz="914400">
              <a:lnSpc>
                <a:spcPct val="100000"/>
              </a:lnSpc>
            </a:pPr>
            <a:r>
              <a:rPr b="1" i="1" lang="en-GB" sz="3200" spc="-1" strike="noStrike" u="sng">
                <a:solidFill>
                  <a:schemeClr val="dk1"/>
                </a:solidFill>
                <a:uFillTx/>
                <a:latin typeface="Calibri"/>
              </a:rPr>
              <a:t>PSEUDO-CODE</a:t>
            </a:r>
            <a:endParaRPr b="0" lang="en-US" sz="3200" spc="-1" strike="noStrike">
              <a:solidFill>
                <a:srgbClr val="000000"/>
              </a:solidFill>
              <a:latin typeface="Arial"/>
            </a:endParaRPr>
          </a:p>
        </p:txBody>
      </p:sp>
    </p:spTree>
  </p:cSld>
  <p:transition spd="slow">
    <p:push dir="d"/>
  </p:transition>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TextBox 1"/>
          <p:cNvSpPr/>
          <p:nvPr/>
        </p:nvSpPr>
        <p:spPr>
          <a:xfrm>
            <a:off x="5760" y="149760"/>
            <a:ext cx="12217320" cy="7602840"/>
          </a:xfrm>
          <a:prstGeom prst="rect">
            <a:avLst/>
          </a:prstGeom>
          <a:noFill/>
          <a:ln w="0">
            <a:noFill/>
          </a:ln>
        </p:spPr>
        <p:style>
          <a:lnRef idx="0"/>
          <a:fillRef idx="0"/>
          <a:effectRef idx="0"/>
          <a:fontRef idx="minor"/>
        </p:style>
        <p:txBody>
          <a:bodyPr wrap="none" lIns="90000" rIns="90000" tIns="45000" bIns="45000" anchor="t">
            <a:spAutoFit/>
          </a:bodyPr>
          <a:p>
            <a:pPr defTabSz="914400">
              <a:lnSpc>
                <a:spcPct val="100000"/>
              </a:lnSpc>
              <a:buClr>
                <a:srgbClr val="000000"/>
              </a:buClr>
              <a:buFont typeface="Symbol" charset="2"/>
              <a:buChar char=""/>
            </a:pPr>
            <a:r>
              <a:rPr b="0" lang="en-PK" sz="1500" spc="-1" strike="noStrike">
                <a:solidFill>
                  <a:schemeClr val="dk1"/>
                </a:solidFill>
                <a:latin typeface="Arial"/>
              </a:rPr>
              <a:t>While reading the doctor file, if the name matches with the user input, don't write it into the temporary file (this effectively removes the doctor).</a:t>
            </a:r>
            <a:endParaRPr b="0" lang="en-US" sz="1500" spc="-1" strike="noStrike">
              <a:solidFill>
                <a:srgbClr val="000000"/>
              </a:solidFill>
              <a:latin typeface="Arial"/>
            </a:endParaRPr>
          </a:p>
          <a:p>
            <a:pPr defTabSz="914400">
              <a:lnSpc>
                <a:spcPct val="100000"/>
              </a:lnSpc>
              <a:buClr>
                <a:srgbClr val="000000"/>
              </a:buClr>
              <a:buFont typeface="Symbol" charset="2"/>
              <a:buChar char=""/>
            </a:pPr>
            <a:r>
              <a:rPr b="0" lang="en-PK" sz="1500" spc="-1" strike="noStrike">
                <a:solidFill>
                  <a:schemeClr val="dk1"/>
                </a:solidFill>
                <a:latin typeface="Arial"/>
              </a:rPr>
              <a:t>If the record is found, print a success message, otherwise print a record not found message.</a:t>
            </a:r>
            <a:endParaRPr b="0" lang="en-US" sz="1500" spc="-1" strike="noStrike">
              <a:solidFill>
                <a:srgbClr val="000000"/>
              </a:solidFill>
              <a:latin typeface="Arial"/>
            </a:endParaRPr>
          </a:p>
          <a:p>
            <a:pPr defTabSz="914400">
              <a:lnSpc>
                <a:spcPct val="100000"/>
              </a:lnSpc>
              <a:buClr>
                <a:srgbClr val="000000"/>
              </a:buClr>
              <a:buFont typeface="Symbol" charset="2"/>
              <a:buChar char=""/>
            </a:pPr>
            <a:r>
              <a:rPr b="0" lang="en-PK" sz="1500" spc="-1" strike="noStrike">
                <a:solidFill>
                  <a:schemeClr val="dk1"/>
                </a:solidFill>
                <a:latin typeface="Arial"/>
              </a:rPr>
              <a:t>Close both files, remove the original doctor file and rename the temporary file as the doctor file.</a:t>
            </a:r>
            <a:endParaRPr b="0" lang="en-US" sz="1500" spc="-1" strike="noStrike">
              <a:solidFill>
                <a:srgbClr val="000000"/>
              </a:solidFill>
              <a:latin typeface="Arial"/>
            </a:endParaRPr>
          </a:p>
          <a:p>
            <a:pPr defTabSz="914400">
              <a:lnSpc>
                <a:spcPct val="100000"/>
              </a:lnSpc>
              <a:buClr>
                <a:srgbClr val="000000"/>
              </a:buClr>
              <a:buFont typeface="Symbol" charset="2"/>
              <a:buChar char=""/>
            </a:pPr>
            <a:r>
              <a:rPr b="0" lang="en-PK" sz="1500" spc="-1" strike="noStrike">
                <a:solidFill>
                  <a:schemeClr val="dk1"/>
                </a:solidFill>
                <a:latin typeface="Arial"/>
              </a:rPr>
              <a:t>If the user enters 'E', go back to the home page.</a:t>
            </a:r>
            <a:endParaRPr b="0" lang="en-US" sz="1500" spc="-1" strike="noStrike">
              <a:solidFill>
                <a:srgbClr val="000000"/>
              </a:solidFill>
              <a:latin typeface="Arial"/>
            </a:endParaRPr>
          </a:p>
          <a:p>
            <a:pPr defTabSz="914400">
              <a:lnSpc>
                <a:spcPct val="100000"/>
              </a:lnSpc>
              <a:buClr>
                <a:srgbClr val="000000"/>
              </a:buClr>
              <a:buFont typeface="OpenSymbol"/>
              <a:buAutoNum type="arabicPeriod" startAt="7"/>
            </a:pPr>
            <a:r>
              <a:rPr b="1" lang="en-PK" sz="2400" spc="-1" strike="noStrike">
                <a:solidFill>
                  <a:srgbClr val="000000"/>
                </a:solidFill>
                <a:latin typeface="var(--bs-font-monospace)"/>
              </a:rPr>
              <a:t>Doctor_record</a:t>
            </a:r>
            <a:r>
              <a:rPr b="1" lang="en-PK" sz="2400" spc="-1" strike="noStrike">
                <a:solidFill>
                  <a:schemeClr val="dk1"/>
                </a:solidFill>
                <a:latin typeface="Calibri"/>
              </a:rPr>
              <a:t>:</a:t>
            </a:r>
            <a:endParaRPr b="0" lang="en-US" sz="2400" spc="-1" strike="noStrike">
              <a:solidFill>
                <a:srgbClr val="000000"/>
              </a:solidFill>
              <a:latin typeface="Arial"/>
            </a:endParaRPr>
          </a:p>
          <a:p>
            <a:pPr defTabSz="914400">
              <a:lnSpc>
                <a:spcPct val="100000"/>
              </a:lnSpc>
              <a:buClr>
                <a:srgbClr val="000000"/>
              </a:buClr>
              <a:buFont typeface="Symbol" charset="2"/>
              <a:buChar char=""/>
            </a:pPr>
            <a:r>
              <a:rPr b="0" lang="en-PK" sz="1500" spc="-1" strike="noStrike">
                <a:solidFill>
                  <a:schemeClr val="dk1"/>
                </a:solidFill>
                <a:latin typeface="Arial"/>
              </a:rPr>
              <a:t>Open the doctor file in append mode.</a:t>
            </a:r>
            <a:endParaRPr b="0" lang="en-US" sz="1500" spc="-1" strike="noStrike">
              <a:solidFill>
                <a:srgbClr val="000000"/>
              </a:solidFill>
              <a:latin typeface="Arial"/>
            </a:endParaRPr>
          </a:p>
          <a:p>
            <a:pPr defTabSz="914400">
              <a:lnSpc>
                <a:spcPct val="100000"/>
              </a:lnSpc>
              <a:buClr>
                <a:srgbClr val="000000"/>
              </a:buClr>
              <a:buFont typeface="Symbol" charset="2"/>
              <a:buChar char=""/>
            </a:pPr>
            <a:r>
              <a:rPr b="0" lang="en-PK" sz="1500" spc="-1" strike="noStrike">
                <a:solidFill>
                  <a:schemeClr val="dk1"/>
                </a:solidFill>
                <a:latin typeface="Arial"/>
              </a:rPr>
              <a:t>Ask the user for the doctor's details: name, specialization, experience, graduation, and assistant number.</a:t>
            </a:r>
            <a:endParaRPr b="0" lang="en-US" sz="1500" spc="-1" strike="noStrike">
              <a:solidFill>
                <a:srgbClr val="000000"/>
              </a:solidFill>
              <a:latin typeface="Arial"/>
            </a:endParaRPr>
          </a:p>
          <a:p>
            <a:pPr defTabSz="914400">
              <a:lnSpc>
                <a:spcPct val="100000"/>
              </a:lnSpc>
              <a:buClr>
                <a:srgbClr val="000000"/>
              </a:buClr>
              <a:buFont typeface="Symbol" charset="2"/>
              <a:buChar char=""/>
            </a:pPr>
            <a:r>
              <a:rPr b="0" lang="en-PK" sz="1500" spc="-1" strike="noStrike">
                <a:solidFill>
                  <a:schemeClr val="dk1"/>
                </a:solidFill>
                <a:latin typeface="Arial"/>
              </a:rPr>
              <a:t>Write these details into the file.</a:t>
            </a:r>
            <a:endParaRPr b="0" lang="en-US" sz="1500" spc="-1" strike="noStrike">
              <a:solidFill>
                <a:srgbClr val="000000"/>
              </a:solidFill>
              <a:latin typeface="Arial"/>
            </a:endParaRPr>
          </a:p>
          <a:p>
            <a:pPr defTabSz="914400">
              <a:lnSpc>
                <a:spcPct val="100000"/>
              </a:lnSpc>
              <a:buClr>
                <a:srgbClr val="000000"/>
              </a:buClr>
              <a:buFont typeface="Symbol" charset="2"/>
              <a:buChar char=""/>
            </a:pPr>
            <a:r>
              <a:rPr b="0" lang="en-PK" sz="1500" spc="-1" strike="noStrike">
                <a:solidFill>
                  <a:schemeClr val="dk1"/>
                </a:solidFill>
                <a:latin typeface="Arial"/>
              </a:rPr>
              <a:t>If the user enters 'E', go back to the home page.</a:t>
            </a:r>
            <a:endParaRPr b="0" lang="en-US" sz="1500" spc="-1" strike="noStrike">
              <a:solidFill>
                <a:srgbClr val="000000"/>
              </a:solidFill>
              <a:latin typeface="Arial"/>
            </a:endParaRPr>
          </a:p>
          <a:p>
            <a:pPr defTabSz="914400">
              <a:lnSpc>
                <a:spcPct val="100000"/>
              </a:lnSpc>
              <a:buClr>
                <a:srgbClr val="000000"/>
              </a:buClr>
              <a:buFont typeface="OpenSymbol"/>
              <a:buAutoNum type="arabicPeriod" startAt="8"/>
            </a:pPr>
            <a:r>
              <a:rPr b="1" lang="en-PK" sz="2400" spc="-1" strike="noStrike">
                <a:solidFill>
                  <a:srgbClr val="000000"/>
                </a:solidFill>
                <a:latin typeface="var(--bs-font-monospace)"/>
              </a:rPr>
              <a:t>display_doctor_record</a:t>
            </a:r>
            <a:r>
              <a:rPr b="1" lang="en-PK" sz="2400" spc="-1" strike="noStrike">
                <a:solidFill>
                  <a:schemeClr val="dk1"/>
                </a:solidFill>
                <a:latin typeface="Calibri"/>
              </a:rPr>
              <a:t>:</a:t>
            </a:r>
            <a:endParaRPr b="0" lang="en-US" sz="2400" spc="-1" strike="noStrike">
              <a:solidFill>
                <a:srgbClr val="000000"/>
              </a:solidFill>
              <a:latin typeface="Arial"/>
            </a:endParaRPr>
          </a:p>
          <a:p>
            <a:pPr defTabSz="914400">
              <a:lnSpc>
                <a:spcPct val="100000"/>
              </a:lnSpc>
              <a:buClr>
                <a:srgbClr val="000000"/>
              </a:buClr>
              <a:buFont typeface="Symbol" charset="2"/>
              <a:buChar char=""/>
            </a:pPr>
            <a:r>
              <a:rPr b="0" lang="en-PK" sz="1500" spc="-1" strike="noStrike">
                <a:solidFill>
                  <a:schemeClr val="dk1"/>
                </a:solidFill>
                <a:latin typeface="Arial"/>
              </a:rPr>
              <a:t>Open the doctor file in read mode.</a:t>
            </a:r>
            <a:endParaRPr b="0" lang="en-US" sz="1500" spc="-1" strike="noStrike">
              <a:solidFill>
                <a:srgbClr val="000000"/>
              </a:solidFill>
              <a:latin typeface="Arial"/>
            </a:endParaRPr>
          </a:p>
          <a:p>
            <a:pPr defTabSz="914400">
              <a:lnSpc>
                <a:spcPct val="100000"/>
              </a:lnSpc>
              <a:buClr>
                <a:srgbClr val="000000"/>
              </a:buClr>
              <a:buFont typeface="Symbol" charset="2"/>
              <a:buChar char=""/>
            </a:pPr>
            <a:r>
              <a:rPr b="0" lang="en-PK" sz="1500" spc="-1" strike="noStrike">
                <a:solidFill>
                  <a:schemeClr val="dk1"/>
                </a:solidFill>
                <a:latin typeface="Arial"/>
              </a:rPr>
              <a:t>Read and print all the records in the file.</a:t>
            </a:r>
            <a:endParaRPr b="0" lang="en-US" sz="1500" spc="-1" strike="noStrike">
              <a:solidFill>
                <a:srgbClr val="000000"/>
              </a:solidFill>
              <a:latin typeface="Arial"/>
            </a:endParaRPr>
          </a:p>
          <a:p>
            <a:pPr defTabSz="914400">
              <a:lnSpc>
                <a:spcPct val="100000"/>
              </a:lnSpc>
              <a:buClr>
                <a:srgbClr val="000000"/>
              </a:buClr>
              <a:buFont typeface="Symbol" charset="2"/>
              <a:buChar char=""/>
            </a:pPr>
            <a:r>
              <a:rPr b="0" lang="en-PK" sz="1500" spc="-1" strike="noStrike">
                <a:solidFill>
                  <a:schemeClr val="dk1"/>
                </a:solidFill>
                <a:latin typeface="Arial"/>
              </a:rPr>
              <a:t>If the user enters 'E', go back to the home page.</a:t>
            </a:r>
            <a:endParaRPr b="0" lang="en-US" sz="1500" spc="-1" strike="noStrike">
              <a:solidFill>
                <a:srgbClr val="000000"/>
              </a:solidFill>
              <a:latin typeface="Arial"/>
            </a:endParaRPr>
          </a:p>
          <a:p>
            <a:pPr defTabSz="914400">
              <a:lnSpc>
                <a:spcPct val="100000"/>
              </a:lnSpc>
              <a:buClr>
                <a:srgbClr val="000000"/>
              </a:buClr>
              <a:buFont typeface="OpenSymbol"/>
              <a:buAutoNum type="arabicPeriod" startAt="9"/>
            </a:pPr>
            <a:r>
              <a:rPr b="1" lang="en-PK" sz="2400" spc="-1" strike="noStrike">
                <a:solidFill>
                  <a:srgbClr val="000000"/>
                </a:solidFill>
                <a:latin typeface="var(--bs-font-monospace)"/>
              </a:rPr>
              <a:t>home_page</a:t>
            </a:r>
            <a:r>
              <a:rPr b="1" lang="en-PK" sz="2400" spc="-1" strike="noStrike">
                <a:solidFill>
                  <a:schemeClr val="dk1"/>
                </a:solidFill>
                <a:latin typeface="Calibri"/>
              </a:rPr>
              <a:t>:</a:t>
            </a:r>
            <a:endParaRPr b="0" lang="en-US" sz="2400" spc="-1" strike="noStrike">
              <a:solidFill>
                <a:srgbClr val="000000"/>
              </a:solidFill>
              <a:latin typeface="Arial"/>
            </a:endParaRPr>
          </a:p>
          <a:p>
            <a:pPr defTabSz="914400">
              <a:lnSpc>
                <a:spcPct val="100000"/>
              </a:lnSpc>
              <a:buClr>
                <a:srgbClr val="000000"/>
              </a:buClr>
              <a:buFont typeface="Symbol" charset="2"/>
              <a:buChar char=""/>
            </a:pPr>
            <a:r>
              <a:rPr b="0" lang="en-PK" sz="1500" spc="-1" strike="noStrike">
                <a:solidFill>
                  <a:schemeClr val="dk1"/>
                </a:solidFill>
                <a:latin typeface="Arial"/>
              </a:rPr>
              <a:t>Display the options: Admit Patient, Patient List, Discharge Patient, Add Doctor, Doctor List, Remove Doctor, and Exit.</a:t>
            </a:r>
            <a:endParaRPr b="0" lang="en-US" sz="1500" spc="-1" strike="noStrike">
              <a:solidFill>
                <a:srgbClr val="000000"/>
              </a:solidFill>
              <a:latin typeface="Arial"/>
            </a:endParaRPr>
          </a:p>
          <a:p>
            <a:pPr defTabSz="914400">
              <a:lnSpc>
                <a:spcPct val="100000"/>
              </a:lnSpc>
              <a:buClr>
                <a:srgbClr val="000000"/>
              </a:buClr>
              <a:buFont typeface="Symbol" charset="2"/>
              <a:buChar char=""/>
            </a:pPr>
            <a:r>
              <a:rPr b="0" lang="en-PK" sz="1500" spc="-1" strike="noStrike">
                <a:solidFill>
                  <a:schemeClr val="dk1"/>
                </a:solidFill>
                <a:latin typeface="Arial"/>
              </a:rPr>
              <a:t>Based on the user's choice, call the respective function.</a:t>
            </a:r>
            <a:endParaRPr b="0" lang="en-US" sz="1500" spc="-1" strike="noStrike">
              <a:solidFill>
                <a:srgbClr val="000000"/>
              </a:solidFill>
              <a:latin typeface="Arial"/>
            </a:endParaRPr>
          </a:p>
          <a:p>
            <a:pPr defTabSz="914400">
              <a:lnSpc>
                <a:spcPct val="100000"/>
              </a:lnSpc>
              <a:buClr>
                <a:srgbClr val="000000"/>
              </a:buClr>
              <a:buFont typeface="Symbol" charset="2"/>
              <a:buChar char=""/>
            </a:pPr>
            <a:r>
              <a:rPr b="0" lang="en-PK" sz="1500" spc="-1" strike="noStrike">
                <a:solidFill>
                  <a:schemeClr val="dk1"/>
                </a:solidFill>
                <a:latin typeface="Arial"/>
              </a:rPr>
              <a:t>If the user's choice is invalid, print an error message</a:t>
            </a:r>
            <a:r>
              <a:rPr b="0" lang="en-PK" sz="1600" spc="-1" strike="noStrike">
                <a:solidFill>
                  <a:schemeClr val="dk1"/>
                </a:solidFill>
                <a:latin typeface="Arial"/>
              </a:rPr>
              <a:t>.</a:t>
            </a:r>
            <a:endParaRPr b="0" lang="en-US" sz="1600" spc="-1" strike="noStrike">
              <a:solidFill>
                <a:srgbClr val="000000"/>
              </a:solidFill>
              <a:latin typeface="Arial"/>
            </a:endParaRPr>
          </a:p>
          <a:p>
            <a:pPr defTabSz="914400">
              <a:lnSpc>
                <a:spcPct val="100000"/>
              </a:lnSpc>
              <a:buClr>
                <a:srgbClr val="000000"/>
              </a:buClr>
              <a:buFont typeface="OpenSymbol"/>
              <a:buAutoNum type="arabicPeriod" startAt="10"/>
            </a:pPr>
            <a:r>
              <a:rPr b="1" lang="en-PK" sz="2400" spc="-1" strike="noStrike">
                <a:solidFill>
                  <a:srgbClr val="000000"/>
                </a:solidFill>
                <a:latin typeface="var(--bs-font-monospace)"/>
              </a:rPr>
              <a:t>Login</a:t>
            </a:r>
            <a:r>
              <a:rPr b="1" lang="en-PK" sz="2400" spc="-1" strike="noStrike">
                <a:solidFill>
                  <a:schemeClr val="dk1"/>
                </a:solidFill>
                <a:latin typeface="Calibri"/>
              </a:rPr>
              <a:t>:</a:t>
            </a:r>
            <a:endParaRPr b="0" lang="en-US" sz="2400" spc="-1" strike="noStrike">
              <a:solidFill>
                <a:srgbClr val="000000"/>
              </a:solidFill>
              <a:latin typeface="Arial"/>
            </a:endParaRPr>
          </a:p>
          <a:p>
            <a:pPr defTabSz="914400">
              <a:lnSpc>
                <a:spcPct val="100000"/>
              </a:lnSpc>
              <a:buClr>
                <a:srgbClr val="000000"/>
              </a:buClr>
              <a:buFont typeface="Symbol" charset="2"/>
              <a:buChar char=""/>
            </a:pPr>
            <a:r>
              <a:rPr b="0" lang="en-PK" sz="1500" spc="-1" strike="noStrike">
                <a:solidFill>
                  <a:schemeClr val="dk1"/>
                </a:solidFill>
                <a:latin typeface="Arial"/>
              </a:rPr>
              <a:t>Ask the user for username and password.</a:t>
            </a:r>
            <a:endParaRPr b="0" lang="en-US" sz="1500" spc="-1" strike="noStrike">
              <a:solidFill>
                <a:srgbClr val="000000"/>
              </a:solidFill>
              <a:latin typeface="Arial"/>
            </a:endParaRPr>
          </a:p>
          <a:p>
            <a:pPr defTabSz="914400">
              <a:lnSpc>
                <a:spcPct val="100000"/>
              </a:lnSpc>
              <a:buClr>
                <a:srgbClr val="000000"/>
              </a:buClr>
              <a:buFont typeface="Symbol" charset="2"/>
              <a:buChar char=""/>
            </a:pPr>
            <a:r>
              <a:rPr b="0" lang="en-PK" sz="1500" spc="-1" strike="noStrike">
                <a:solidFill>
                  <a:schemeClr val="dk1"/>
                </a:solidFill>
                <a:latin typeface="Arial"/>
              </a:rPr>
              <a:t>If they match the predefined username and password, print a success message and proceed to the next function.</a:t>
            </a:r>
            <a:endParaRPr b="0" lang="en-US" sz="1500" spc="-1" strike="noStrike">
              <a:solidFill>
                <a:srgbClr val="000000"/>
              </a:solidFill>
              <a:latin typeface="Arial"/>
            </a:endParaRPr>
          </a:p>
          <a:p>
            <a:pPr defTabSz="914400">
              <a:lnSpc>
                <a:spcPct val="100000"/>
              </a:lnSpc>
              <a:buClr>
                <a:srgbClr val="000000"/>
              </a:buClr>
              <a:buFont typeface="Symbol" charset="2"/>
              <a:buChar char=""/>
            </a:pPr>
            <a:r>
              <a:rPr b="0" lang="en-PK" sz="1500" spc="-1" strike="noStrike">
                <a:solidFill>
                  <a:schemeClr val="dk1"/>
                </a:solidFill>
                <a:latin typeface="Arial"/>
              </a:rPr>
              <a:t>If they don't match, decrease the number of tries left and ask again.</a:t>
            </a:r>
            <a:endParaRPr b="0" lang="en-US" sz="1500" spc="-1" strike="noStrike">
              <a:solidFill>
                <a:srgbClr val="000000"/>
              </a:solidFill>
              <a:latin typeface="Arial"/>
            </a:endParaRPr>
          </a:p>
          <a:p>
            <a:pPr defTabSz="914400">
              <a:lnSpc>
                <a:spcPct val="100000"/>
              </a:lnSpc>
              <a:buClr>
                <a:srgbClr val="000000"/>
              </a:buClr>
              <a:buFont typeface="Symbol" charset="2"/>
              <a:buChar char=""/>
            </a:pPr>
            <a:r>
              <a:rPr b="0" lang="en-PK" sz="1500" spc="-1" strike="noStrike">
                <a:solidFill>
                  <a:schemeClr val="dk1"/>
                </a:solidFill>
                <a:latin typeface="Arial"/>
              </a:rPr>
              <a:t>If the number of tries reaches 0, exit the program.</a:t>
            </a:r>
            <a:endParaRPr b="0" lang="en-US" sz="1500" spc="-1" strike="noStrike">
              <a:solidFill>
                <a:srgbClr val="000000"/>
              </a:solidFill>
              <a:latin typeface="Arial"/>
            </a:endParaRPr>
          </a:p>
          <a:p>
            <a:pPr defTabSz="914400">
              <a:lnSpc>
                <a:spcPct val="100000"/>
              </a:lnSpc>
              <a:buClr>
                <a:srgbClr val="000000"/>
              </a:buClr>
              <a:buFont typeface="OpenSymbol"/>
              <a:buAutoNum type="arabicPeriod" startAt="11"/>
            </a:pPr>
            <a:r>
              <a:rPr b="1" lang="en-PK" sz="2400" spc="-1" strike="noStrike">
                <a:solidFill>
                  <a:srgbClr val="000000"/>
                </a:solidFill>
                <a:latin typeface="var(--bs-font-monospace)"/>
              </a:rPr>
              <a:t>title</a:t>
            </a:r>
            <a:r>
              <a:rPr b="1" lang="en-PK" sz="2400" spc="-1" strike="noStrike">
                <a:solidFill>
                  <a:schemeClr val="dk1"/>
                </a:solidFill>
                <a:latin typeface="Calibri"/>
              </a:rPr>
              <a:t>:</a:t>
            </a:r>
            <a:endParaRPr b="0" lang="en-US" sz="2400" spc="-1" strike="noStrike">
              <a:solidFill>
                <a:srgbClr val="000000"/>
              </a:solidFill>
              <a:latin typeface="Arial"/>
            </a:endParaRPr>
          </a:p>
          <a:p>
            <a:pPr defTabSz="914400">
              <a:lnSpc>
                <a:spcPct val="100000"/>
              </a:lnSpc>
              <a:buClr>
                <a:srgbClr val="000000"/>
              </a:buClr>
              <a:buFont typeface="Symbol" charset="2"/>
              <a:buChar char=""/>
            </a:pPr>
            <a:r>
              <a:rPr b="0" lang="en-PK" sz="1500" spc="-1" strike="noStrike">
                <a:solidFill>
                  <a:schemeClr val="dk1"/>
                </a:solidFill>
                <a:latin typeface="Arial"/>
              </a:rPr>
              <a:t>Print the title of the program.</a:t>
            </a:r>
            <a:endParaRPr b="0" lang="en-US" sz="1500" spc="-1" strike="noStrike">
              <a:solidFill>
                <a:srgbClr val="000000"/>
              </a:solidFill>
              <a:latin typeface="Arial"/>
            </a:endParaRPr>
          </a:p>
          <a:p>
            <a:pPr defTabSz="914400">
              <a:lnSpc>
                <a:spcPct val="100000"/>
              </a:lnSpc>
              <a:buClr>
                <a:srgbClr val="000000"/>
              </a:buClr>
              <a:buFont typeface="OpenSymbol"/>
              <a:buAutoNum type="arabicPeriod" startAt="12"/>
            </a:pPr>
            <a:r>
              <a:rPr b="1" lang="en-PK" sz="2400" spc="-1" strike="noStrike">
                <a:solidFill>
                  <a:srgbClr val="000000"/>
                </a:solidFill>
                <a:latin typeface="var(--bs-font-monospace)"/>
              </a:rPr>
              <a:t>main</a:t>
            </a:r>
            <a:r>
              <a:rPr b="1" lang="en-PK" sz="2400" spc="-1" strike="noStrike">
                <a:solidFill>
                  <a:schemeClr val="dk1"/>
                </a:solidFill>
                <a:latin typeface="Calibri"/>
              </a:rPr>
              <a:t>:</a:t>
            </a:r>
            <a:endParaRPr b="0" lang="en-US" sz="2400" spc="-1" strike="noStrike">
              <a:solidFill>
                <a:srgbClr val="000000"/>
              </a:solidFill>
              <a:latin typeface="Arial"/>
            </a:endParaRPr>
          </a:p>
          <a:p>
            <a:pPr defTabSz="914400">
              <a:lnSpc>
                <a:spcPct val="100000"/>
              </a:lnSpc>
              <a:buClr>
                <a:srgbClr val="000000"/>
              </a:buClr>
              <a:buFont typeface="Symbol" charset="2"/>
              <a:buChar char=""/>
            </a:pPr>
            <a:r>
              <a:rPr b="0" lang="en-PK" sz="1500" spc="-1" strike="noStrike">
                <a:solidFill>
                  <a:schemeClr val="dk1"/>
                </a:solidFill>
                <a:latin typeface="Arial"/>
              </a:rPr>
              <a:t>Call the </a:t>
            </a:r>
            <a:r>
              <a:rPr b="0" lang="en-PK" sz="1500" spc="-1" strike="noStrike">
                <a:solidFill>
                  <a:srgbClr val="000000"/>
                </a:solidFill>
                <a:latin typeface="var(--bs-font-monospace)"/>
              </a:rPr>
              <a:t>Login</a:t>
            </a:r>
            <a:r>
              <a:rPr b="0" lang="en-PK" sz="1500" spc="-1" strike="noStrike">
                <a:solidFill>
                  <a:schemeClr val="dk1"/>
                </a:solidFill>
                <a:latin typeface="Calibri"/>
              </a:rPr>
              <a:t> </a:t>
            </a:r>
            <a:r>
              <a:rPr b="0" lang="en-PK" sz="1500" spc="-1" strike="noStrike">
                <a:solidFill>
                  <a:schemeClr val="dk1"/>
                </a:solidFill>
                <a:latin typeface="Arial"/>
              </a:rPr>
              <a:t>function.</a:t>
            </a:r>
            <a:endParaRPr b="0" lang="en-US" sz="1500" spc="-1" strike="noStrike">
              <a:solidFill>
                <a:srgbClr val="000000"/>
              </a:solidFill>
              <a:latin typeface="Arial"/>
            </a:endParaRPr>
          </a:p>
          <a:p>
            <a:pPr defTabSz="914400">
              <a:lnSpc>
                <a:spcPct val="100000"/>
              </a:lnSpc>
              <a:buClr>
                <a:srgbClr val="000000"/>
              </a:buClr>
              <a:buFont typeface="Symbol" charset="2"/>
              <a:buChar char=""/>
            </a:pPr>
            <a:r>
              <a:rPr b="0" lang="en-PK" sz="1500" spc="-1" strike="noStrike">
                <a:solidFill>
                  <a:schemeClr val="dk1"/>
                </a:solidFill>
                <a:latin typeface="Arial"/>
              </a:rPr>
              <a:t>Call the </a:t>
            </a:r>
            <a:r>
              <a:rPr b="0" lang="en-PK" sz="1500" spc="-1" strike="noStrike">
                <a:solidFill>
                  <a:srgbClr val="000000"/>
                </a:solidFill>
                <a:latin typeface="var(--bs-font-monospace)"/>
              </a:rPr>
              <a:t>title</a:t>
            </a:r>
            <a:r>
              <a:rPr b="0" lang="en-PK" sz="1500" spc="-1" strike="noStrike">
                <a:solidFill>
                  <a:schemeClr val="dk1"/>
                </a:solidFill>
                <a:latin typeface="Calibri"/>
              </a:rPr>
              <a:t> </a:t>
            </a:r>
            <a:r>
              <a:rPr b="0" lang="en-PK" sz="1500" spc="-1" strike="noStrike">
                <a:solidFill>
                  <a:schemeClr val="dk1"/>
                </a:solidFill>
                <a:latin typeface="Arial"/>
              </a:rPr>
              <a:t>function.</a:t>
            </a:r>
            <a:endParaRPr b="0" lang="en-US" sz="1500" spc="-1" strike="noStrike">
              <a:solidFill>
                <a:srgbClr val="000000"/>
              </a:solidFill>
              <a:latin typeface="Arial"/>
            </a:endParaRPr>
          </a:p>
          <a:p>
            <a:pPr defTabSz="914400">
              <a:lnSpc>
                <a:spcPct val="100000"/>
              </a:lnSpc>
              <a:buClr>
                <a:srgbClr val="000000"/>
              </a:buClr>
              <a:buFont typeface="Symbol" charset="2"/>
              <a:buChar char=""/>
            </a:pPr>
            <a:r>
              <a:rPr b="0" lang="en-PK" sz="1500" spc="-1" strike="noStrike">
                <a:solidFill>
                  <a:schemeClr val="dk1"/>
                </a:solidFill>
                <a:latin typeface="Arial"/>
              </a:rPr>
              <a:t>Call the </a:t>
            </a:r>
            <a:r>
              <a:rPr b="0" lang="en-PK" sz="1500" spc="-1" strike="noStrike">
                <a:solidFill>
                  <a:srgbClr val="000000"/>
                </a:solidFill>
                <a:latin typeface="var(--bs-font-monospace)"/>
              </a:rPr>
              <a:t>home_page</a:t>
            </a:r>
            <a:r>
              <a:rPr b="0" lang="en-PK" sz="1500" spc="-1" strike="noStrike">
                <a:solidFill>
                  <a:schemeClr val="dk1"/>
                </a:solidFill>
                <a:latin typeface="Calibri"/>
              </a:rPr>
              <a:t> </a:t>
            </a:r>
            <a:r>
              <a:rPr b="0" lang="en-PK" sz="1500" spc="-1" strike="noStrike">
                <a:solidFill>
                  <a:schemeClr val="dk1"/>
                </a:solidFill>
                <a:latin typeface="Arial"/>
              </a:rPr>
              <a:t>function.</a:t>
            </a:r>
            <a:endParaRPr b="0" lang="en-US" sz="15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p:txBody>
      </p:sp>
    </p:spTree>
  </p:cSld>
  <p:transition spd="slow">
    <p:push dir="d"/>
  </p:transition>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34</TotalTime>
  <Application>LibreOffice/7.6.2.1$Linux_X86_64 LibreOffice_project/60$Build-1</Application>
  <AppVersion>15.0000</AppVersion>
  <Words>1041</Words>
  <Paragraphs>131</Paragraphs>
  <Company>PptxGenJS</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2023-12-06T03:06:36Z</dcterms:created>
  <dc:creator>PptxGenJS</dc:creator>
  <dc:description/>
  <dc:language>en-US</dc:language>
  <cp:lastModifiedBy>AHTASAM ARIF ARIF</cp:lastModifiedBy>
  <dcterms:modified xsi:type="dcterms:W3CDTF">2023-12-06T03:52:23Z</dcterms:modified>
  <cp:revision>3</cp:revision>
  <dc:subject>PptxGenJS Presentation</dc:subject>
  <dc:title>PptxGenJS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8</vt:i4>
  </property>
  <property fmtid="{D5CDD505-2E9C-101B-9397-08002B2CF9AE}" pid="3" name="PresentationFormat">
    <vt:lpwstr>Custom</vt:lpwstr>
  </property>
  <property fmtid="{D5CDD505-2E9C-101B-9397-08002B2CF9AE}" pid="4" name="Slides">
    <vt:i4>11</vt:i4>
  </property>
</Properties>
</file>